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blackWhite">
          <a:xfrm>
            <a:off x="0" y="1393736"/>
            <a:ext cx="8033657" cy="3174274"/>
          </a:xfrm>
          <a:prstGeom prst="rect">
            <a:avLst/>
          </a:prstGeom>
          <a:solidFill>
            <a:srgbClr val="009999"/>
          </a:solidFill>
          <a:ln w="38100" cap="sq">
            <a:noFill/>
            <a:miter lim="800000"/>
          </a:ln>
        </p:spPr>
        <p:txBody>
          <a:bodyPr vert="horz" lIns="274320" tIns="182880" rIns="274320" bIns="182880" rtlCol="0" anchor="ctr" anchorCtr="1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IQ" sz="6600" b="1" cap="none" spc="0" dirty="0" smtClean="0">
                <a:ln/>
                <a:solidFill>
                  <a:schemeClr val="accent3"/>
                </a:solidFill>
              </a:rPr>
              <a:t>مراجعة مادة كورس الاول</a:t>
            </a:r>
            <a:endParaRPr lang="en-US" sz="6600" b="1" cap="none" spc="0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56217"/>
            <a:ext cx="3291840" cy="1201783"/>
          </a:xfrm>
          <a:noFill/>
        </p:spPr>
        <p:txBody>
          <a:bodyPr/>
          <a:lstStyle/>
          <a:p>
            <a:r>
              <a:rPr lang="ar-IQ" dirty="0" smtClean="0">
                <a:solidFill>
                  <a:schemeClr val="bg2">
                    <a:lumMod val="50000"/>
                  </a:schemeClr>
                </a:solidFill>
              </a:rPr>
              <a:t>علياء هاشم محمد</a:t>
            </a:r>
          </a:p>
          <a:p>
            <a:r>
              <a:rPr lang="ar-IQ" dirty="0" smtClean="0">
                <a:solidFill>
                  <a:schemeClr val="bg2">
                    <a:lumMod val="50000"/>
                  </a:schemeClr>
                </a:solidFill>
              </a:rPr>
              <a:t>2020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805508">
            <a:off x="8373814" y="1363848"/>
            <a:ext cx="31808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sz="4400" b="1" dirty="0" smtClean="0">
                <a:ln w="0"/>
                <a:solidFill>
                  <a:schemeClr val="accent1"/>
                </a:solidFill>
              </a:rPr>
              <a:t>قسم الاقتصاد</a:t>
            </a:r>
            <a:r>
              <a:rPr lang="ar-IQ" sz="4400" b="1" dirty="0">
                <a:ln w="0"/>
                <a:solidFill>
                  <a:schemeClr val="accent1"/>
                </a:solidFill>
              </a:rPr>
              <a:t/>
            </a:r>
            <a:br>
              <a:rPr lang="ar-IQ" sz="4400" b="1" dirty="0">
                <a:ln w="0"/>
                <a:solidFill>
                  <a:schemeClr val="accent1"/>
                </a:solidFill>
              </a:rPr>
            </a:br>
            <a:r>
              <a:rPr lang="ar-IQ" sz="4400" b="1" dirty="0">
                <a:ln w="0"/>
                <a:solidFill>
                  <a:schemeClr val="accent1"/>
                </a:solidFill>
              </a:rPr>
              <a:t>المرحلة الاولى</a:t>
            </a:r>
            <a:br>
              <a:rPr lang="ar-IQ" sz="4400" b="1" dirty="0">
                <a:ln w="0"/>
                <a:solidFill>
                  <a:schemeClr val="accent1"/>
                </a:solidFill>
              </a:rPr>
            </a:br>
            <a:r>
              <a:rPr lang="ar-IQ" sz="4400" b="1" dirty="0">
                <a:ln w="0"/>
                <a:solidFill>
                  <a:schemeClr val="accent1"/>
                </a:solidFill>
              </a:rPr>
              <a:t>أ- ب</a:t>
            </a:r>
            <a:r>
              <a:rPr lang="ar-IQ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IQ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7230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9" y="209007"/>
            <a:ext cx="11168742" cy="651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93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6" y="130630"/>
            <a:ext cx="11625943" cy="65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9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77" y="271629"/>
            <a:ext cx="10254343" cy="646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82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442" y="225215"/>
            <a:ext cx="8438838" cy="652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38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97" y="89379"/>
            <a:ext cx="9444446" cy="650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0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34" y="303758"/>
            <a:ext cx="10607040" cy="635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32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34" y="303758"/>
            <a:ext cx="10607040" cy="635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29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80"/>
          <a:stretch/>
        </p:blipFill>
        <p:spPr>
          <a:xfrm>
            <a:off x="483327" y="431074"/>
            <a:ext cx="10933610" cy="59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8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9" y="234932"/>
            <a:ext cx="10071462" cy="625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39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501"/>
          <a:stretch/>
        </p:blipFill>
        <p:spPr>
          <a:xfrm>
            <a:off x="927464" y="387052"/>
            <a:ext cx="10593976" cy="628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56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</TotalTime>
  <Words>10</Words>
  <Application>Microsoft Office PowerPoint</Application>
  <PresentationFormat>Widescreen</PresentationFormat>
  <Paragraphs>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Aliaa</dc:creator>
  <cp:lastModifiedBy>Aliaa</cp:lastModifiedBy>
  <cp:revision>4</cp:revision>
  <dcterms:created xsi:type="dcterms:W3CDTF">2020-08-21T20:49:37Z</dcterms:created>
  <dcterms:modified xsi:type="dcterms:W3CDTF">2020-08-22T20:35:14Z</dcterms:modified>
</cp:coreProperties>
</file>