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6972280" y="488951"/>
            <a:ext cx="5265421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70942" y="488951"/>
            <a:ext cx="15557499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170941" y="2844800"/>
            <a:ext cx="10411459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1826241" y="2844800"/>
            <a:ext cx="10411461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ED96-3512-4F33-BF88-A597B873D1D5}" type="datetimeFigureOut">
              <a:rPr lang="ar-IQ" smtClean="0"/>
              <a:pPr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6BDF5-6AB0-43CB-A57B-3D0410A0EAC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1"/>
            <a:ext cx="12435840" cy="7619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</a:t>
            </a:r>
            <a:r>
              <a:rPr lang="ar-SA" b="1" dirty="0" err="1" smtClean="0"/>
              <a:t>15 </a:t>
            </a:r>
            <a:r>
              <a:rPr lang="ar-SA" b="1" dirty="0" smtClean="0"/>
              <a:t>: تكملة ابعاد </a:t>
            </a:r>
            <a:r>
              <a:rPr lang="ar-SA" b="1" dirty="0" err="1" smtClean="0"/>
              <a:t>التنميه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13868400" cy="800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38684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138684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7160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133350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1394460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136398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7922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7160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386840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139446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</Words>
  <Application>Microsoft Office PowerPoint</Application>
  <PresentationFormat>مخصص</PresentationFormat>
  <Paragraphs>1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محاضره 15 : تكملة ابعاد التنميه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15 : تكملة ابعاد التنميه</dc:title>
  <dc:creator>fujitsu</dc:creator>
  <cp:lastModifiedBy>fujitsu</cp:lastModifiedBy>
  <cp:revision>6</cp:revision>
  <dcterms:created xsi:type="dcterms:W3CDTF">2020-04-25T10:51:20Z</dcterms:created>
  <dcterms:modified xsi:type="dcterms:W3CDTF">2020-04-26T12:04:59Z</dcterms:modified>
</cp:coreProperties>
</file>