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6972280" y="488951"/>
            <a:ext cx="5265421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70942" y="488951"/>
            <a:ext cx="15557499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170941" y="2844800"/>
            <a:ext cx="10411459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1826241" y="2844800"/>
            <a:ext cx="10411461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6798A-65D7-43CC-B45F-A85639540F8D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9868-EB82-4772-B1E1-07B7BADFEE1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"/>
            <a:ext cx="12435840" cy="11175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14:تكملة نظريات التضخم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13639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34874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6398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136398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160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371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477000"/>
            <a:ext cx="1379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136398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137160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13868400" cy="891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13411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334000"/>
            <a:ext cx="13335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37922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</Words>
  <Application>Microsoft Office PowerPoint</Application>
  <PresentationFormat>مخصص</PresentationFormat>
  <Paragraphs>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المحاضره 14:تكملة نظريات التضخم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14:</dc:title>
  <dc:creator>fujitsu</dc:creator>
  <cp:lastModifiedBy>fujitsu</cp:lastModifiedBy>
  <cp:revision>4</cp:revision>
  <dcterms:created xsi:type="dcterms:W3CDTF">2020-04-25T10:11:44Z</dcterms:created>
  <dcterms:modified xsi:type="dcterms:W3CDTF">2020-04-25T10:51:07Z</dcterms:modified>
</cp:coreProperties>
</file>