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7D8E-2023-4285-8FC0-C5813F32FE5E}" type="datetimeFigureOut">
              <a:rPr lang="ar-IQ" smtClean="0"/>
              <a:pPr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1F02-915B-468E-8A13-2FB8F109F9A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"/>
            <a:ext cx="12435840" cy="7111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13:التضخم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13563600" cy="761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13487400" cy="80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36398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137160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922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3716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92200" cy="830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13106400" cy="80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مخصص</PresentationFormat>
  <Paragraphs>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المحاضره 13:التضخم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13:التضخم</dc:title>
  <dc:creator>fujitsu</dc:creator>
  <cp:lastModifiedBy>fujitsu</cp:lastModifiedBy>
  <cp:revision>5</cp:revision>
  <dcterms:created xsi:type="dcterms:W3CDTF">2020-04-25T09:49:27Z</dcterms:created>
  <dcterms:modified xsi:type="dcterms:W3CDTF">2020-04-25T10:23:16Z</dcterms:modified>
</cp:coreProperties>
</file>