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A5CB-C562-4016-906B-0FBEE9A764B4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F4EC6-EBEC-480D-A260-50DED46FB88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"/>
            <a:ext cx="12435840" cy="7111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</a:t>
            </a:r>
            <a:r>
              <a:rPr lang="ar-SA" b="1" dirty="0" err="1" smtClean="0"/>
              <a:t>10 </a:t>
            </a:r>
            <a:r>
              <a:rPr lang="ar-SA" b="1" dirty="0" smtClean="0"/>
              <a:t>:سوق النقود   </a:t>
            </a:r>
            <a:r>
              <a:rPr lang="en-US" b="1" dirty="0"/>
              <a:t>LM</a:t>
            </a:r>
            <a:r>
              <a:rPr lang="ar-SA" b="1" dirty="0" smtClean="0"/>
              <a:t>   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711200"/>
            <a:ext cx="13533120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38684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38684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38684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4020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495800"/>
            <a:ext cx="14020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مخصص</PresentationFormat>
  <Paragraphs>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المحاضره 10 :سوق النقود   LM    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10 :سوق النقود   LM</dc:title>
  <dc:creator>fujitsu</dc:creator>
  <cp:lastModifiedBy>fujitsu</cp:lastModifiedBy>
  <cp:revision>2</cp:revision>
  <dcterms:created xsi:type="dcterms:W3CDTF">2020-04-25T08:34:57Z</dcterms:created>
  <dcterms:modified xsi:type="dcterms:W3CDTF">2020-04-25T08:49:52Z</dcterms:modified>
</cp:coreProperties>
</file>