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B3795-5374-4AEC-8EDA-271509B05270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B262-EBE9-4014-A7BE-372BCE5D89C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"/>
            <a:ext cx="12435840" cy="11175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8: الانتقالات في منحتى   </a:t>
            </a:r>
            <a:r>
              <a:rPr lang="en-US" b="1" u="sng" dirty="0"/>
              <a:t>IS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" y="914400"/>
            <a:ext cx="13533120" cy="792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7922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16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971800"/>
            <a:ext cx="13792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7922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716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429000"/>
            <a:ext cx="13792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</Words>
  <Application>Microsoft Office PowerPoint</Application>
  <PresentationFormat>مخصص</PresentationFormat>
  <Paragraphs>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المحاضره 8: الانتقالات في منحتى   IS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8: الانتقالات في منحتى   IS</dc:title>
  <dc:creator>fujitsu</dc:creator>
  <cp:lastModifiedBy>fujitsu</cp:lastModifiedBy>
  <cp:revision>2</cp:revision>
  <dcterms:created xsi:type="dcterms:W3CDTF">2020-04-25T08:11:28Z</dcterms:created>
  <dcterms:modified xsi:type="dcterms:W3CDTF">2020-04-25T08:23:45Z</dcterms:modified>
</cp:coreProperties>
</file>