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4630400" cy="9144000"/>
  <p:notesSz cx="6858000" cy="9144000"/>
  <p:defaultTextStyle>
    <a:defPPr>
      <a:defRPr lang="ar-IQ"/>
    </a:defPPr>
    <a:lvl1pPr marL="0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9262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8524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7786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7048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6310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5572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54834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34096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878" y="-96"/>
      </p:cViewPr>
      <p:guideLst>
        <p:guide orient="horz" pos="2880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2840568"/>
            <a:ext cx="1243584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94560" y="5181600"/>
            <a:ext cx="102412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9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8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17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96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54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3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3795-5374-4AEC-8EDA-271509B05270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B262-EBE9-4014-A7BE-372BCE5D89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3795-5374-4AEC-8EDA-271509B05270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B262-EBE9-4014-A7BE-372BCE5D89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6972280" y="488951"/>
            <a:ext cx="5265421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70942" y="488951"/>
            <a:ext cx="15557499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3795-5374-4AEC-8EDA-271509B05270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B262-EBE9-4014-A7BE-372BCE5D89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3795-5374-4AEC-8EDA-271509B05270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B262-EBE9-4014-A7BE-372BCE5D89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5701" y="5875867"/>
            <a:ext cx="12435840" cy="1816100"/>
          </a:xfrm>
        </p:spPr>
        <p:txBody>
          <a:bodyPr anchor="t"/>
          <a:lstStyle>
            <a:lvl1pPr algn="r">
              <a:defRPr sz="59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155701" y="3875618"/>
            <a:ext cx="12435840" cy="2000249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926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5852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377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170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9631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755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548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3409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3795-5374-4AEC-8EDA-271509B05270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B262-EBE9-4014-A7BE-372BCE5D89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170941" y="2844800"/>
            <a:ext cx="10411459" cy="8045451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1826241" y="2844800"/>
            <a:ext cx="10411461" cy="8045451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3795-5374-4AEC-8EDA-271509B05270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B262-EBE9-4014-A7BE-372BCE5D89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046817"/>
            <a:ext cx="6464301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31520" y="2899833"/>
            <a:ext cx="6464301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7432041" y="2046817"/>
            <a:ext cx="6466840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7432041" y="2899833"/>
            <a:ext cx="6466840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3795-5374-4AEC-8EDA-271509B05270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B262-EBE9-4014-A7BE-372BCE5D89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3795-5374-4AEC-8EDA-271509B05270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B262-EBE9-4014-A7BE-372BCE5D89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3795-5374-4AEC-8EDA-271509B05270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B262-EBE9-4014-A7BE-372BCE5D89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1" y="364067"/>
            <a:ext cx="4813301" cy="1549400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20080" y="364067"/>
            <a:ext cx="8178800" cy="780415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31521" y="1913467"/>
            <a:ext cx="4813301" cy="6254751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3795-5374-4AEC-8EDA-271509B05270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B262-EBE9-4014-A7BE-372BCE5D89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67661" y="6400800"/>
            <a:ext cx="8778240" cy="755651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867661" y="817033"/>
            <a:ext cx="8778240" cy="5486400"/>
          </a:xfrm>
        </p:spPr>
        <p:txBody>
          <a:bodyPr/>
          <a:lstStyle>
            <a:lvl1pPr marL="0" indent="0">
              <a:buNone/>
              <a:defRPr sz="4800"/>
            </a:lvl1pPr>
            <a:lvl2pPr marL="679262" indent="0">
              <a:buNone/>
              <a:defRPr sz="4200"/>
            </a:lvl2pPr>
            <a:lvl3pPr marL="1358524" indent="0">
              <a:buNone/>
              <a:defRPr sz="3600"/>
            </a:lvl3pPr>
            <a:lvl4pPr marL="2037786" indent="0">
              <a:buNone/>
              <a:defRPr sz="3000"/>
            </a:lvl4pPr>
            <a:lvl5pPr marL="2717048" indent="0">
              <a:buNone/>
              <a:defRPr sz="3000"/>
            </a:lvl5pPr>
            <a:lvl6pPr marL="3396310" indent="0">
              <a:buNone/>
              <a:defRPr sz="3000"/>
            </a:lvl6pPr>
            <a:lvl7pPr marL="4075572" indent="0">
              <a:buNone/>
              <a:defRPr sz="3000"/>
            </a:lvl7pPr>
            <a:lvl8pPr marL="4754834" indent="0">
              <a:buNone/>
              <a:defRPr sz="3000"/>
            </a:lvl8pPr>
            <a:lvl9pPr marL="5434096" indent="0">
              <a:buNone/>
              <a:defRPr sz="3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867661" y="7156451"/>
            <a:ext cx="8778240" cy="1073149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3795-5374-4AEC-8EDA-271509B05270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B262-EBE9-4014-A7BE-372BCE5D89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  <a:prstGeom prst="rect">
            <a:avLst/>
          </a:prstGeom>
        </p:spPr>
        <p:txBody>
          <a:bodyPr vert="horz" lIns="135852" tIns="67926" rIns="135852" bIns="67926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133601"/>
            <a:ext cx="13167360" cy="6034617"/>
          </a:xfrm>
          <a:prstGeom prst="rect">
            <a:avLst/>
          </a:prstGeom>
        </p:spPr>
        <p:txBody>
          <a:bodyPr vert="horz" lIns="135852" tIns="67926" rIns="135852" bIns="67926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104851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B3795-5374-4AEC-8EDA-271509B05270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998720" y="8475134"/>
            <a:ext cx="46329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7315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BB262-EBE9-4014-A7BE-372BCE5D89C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8524" rtl="1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9447" indent="-509447" algn="r" defTabSz="1358524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3801" indent="-424539" algn="r" defTabSz="1358524" rtl="1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698155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77417" indent="-339631" algn="r" defTabSz="1358524" rtl="1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56679" indent="-339631" algn="r" defTabSz="1358524" rtl="1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35941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15203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94465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73727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9262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8524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37786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7048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6310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72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54834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4096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2"/>
            <a:ext cx="12435840" cy="1117599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المحاضره 8: الانتقالات في منحتى   </a:t>
            </a:r>
            <a:r>
              <a:rPr lang="en-US" b="1" u="sng" dirty="0"/>
              <a:t>IS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" y="914400"/>
            <a:ext cx="13533120" cy="792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3792200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13716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971800"/>
            <a:ext cx="13792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3792200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3716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429000"/>
            <a:ext cx="13792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</Words>
  <Application>Microsoft Office PowerPoint</Application>
  <PresentationFormat>مخصص</PresentationFormat>
  <Paragraphs>1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المحاضره 8: الانتقالات في منحتى   IS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8: الانتقالات في منحتى   IS</dc:title>
  <dc:creator>fujitsu</dc:creator>
  <cp:lastModifiedBy>fujitsu</cp:lastModifiedBy>
  <cp:revision>2</cp:revision>
  <dcterms:created xsi:type="dcterms:W3CDTF">2020-04-25T08:11:28Z</dcterms:created>
  <dcterms:modified xsi:type="dcterms:W3CDTF">2020-04-25T08:23:45Z</dcterms:modified>
</cp:coreProperties>
</file>