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2EB1-9F96-46BB-AAB7-B8EF549969F2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EB53-BE9E-440D-A510-ECA6CD3FAB6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1016000"/>
          </a:xfrm>
        </p:spPr>
        <p:txBody>
          <a:bodyPr>
            <a:normAutofit fontScale="90000"/>
          </a:bodyPr>
          <a:lstStyle/>
          <a:p>
            <a:r>
              <a:rPr lang="ar-SA" b="1" smtClean="0"/>
              <a:t>المحاضره 5: </a:t>
            </a:r>
            <a:r>
              <a:rPr lang="ar-SA" b="1" dirty="0" smtClean="0"/>
              <a:t>عوامل </a:t>
            </a:r>
            <a:r>
              <a:rPr lang="ar-SA" b="1" smtClean="0"/>
              <a:t>الاستقرار الذاتيه</a:t>
            </a:r>
            <a:endParaRPr lang="ar-IQ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" y="1219200"/>
            <a:ext cx="13759542" cy="744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8" y="1"/>
            <a:ext cx="13933714" cy="885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8" y="285751"/>
            <a:ext cx="14020800" cy="84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406400"/>
            <a:ext cx="1377696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304800"/>
            <a:ext cx="1389888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304800"/>
            <a:ext cx="1389888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مخصص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المحاضره 5: عوامل الاستقرار الذاتيه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5</cp:revision>
  <dcterms:created xsi:type="dcterms:W3CDTF">2020-04-24T11:21:09Z</dcterms:created>
  <dcterms:modified xsi:type="dcterms:W3CDTF">2020-04-27T06:27:02Z</dcterms:modified>
</cp:coreProperties>
</file>