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4" r:id="rId6"/>
    <p:sldId id="266" r:id="rId7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5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5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812800"/>
          </a:xfrm>
        </p:spPr>
        <p:txBody>
          <a:bodyPr>
            <a:normAutofit fontScale="90000"/>
          </a:bodyPr>
          <a:lstStyle/>
          <a:p>
            <a:r>
              <a:rPr lang="ar-SA" b="1" smtClean="0"/>
              <a:t>المحاضره 2:الانفاق </a:t>
            </a:r>
            <a:r>
              <a:rPr lang="ar-SA" b="1" dirty="0" smtClean="0"/>
              <a:t>الحكومي وتوازن الدخل</a:t>
            </a:r>
            <a:endParaRPr lang="ar-IQ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812800"/>
            <a:ext cx="13759542" cy="802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258" y="203200"/>
            <a:ext cx="14020800" cy="86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4456229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406400"/>
            <a:ext cx="13533120" cy="8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134112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06400"/>
            <a:ext cx="1353312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مخصص</PresentationFormat>
  <Paragraphs>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المحاضره 2:الانفاق الحكومي وتوازن الدخل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3:الانفاق الحكومي وتوازن الدخل</dc:title>
  <dc:creator>fujitsu</dc:creator>
  <cp:lastModifiedBy>fujitsu</cp:lastModifiedBy>
  <cp:revision>4</cp:revision>
  <dcterms:created xsi:type="dcterms:W3CDTF">2020-04-24T11:05:47Z</dcterms:created>
  <dcterms:modified xsi:type="dcterms:W3CDTF">2020-04-27T06:17:48Z</dcterms:modified>
</cp:coreProperties>
</file>