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4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5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9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9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5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6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FB82-289A-45B3-90F6-60C968C3CB3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BC06-B687-4FB8-B05D-12EDE602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9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497" y="272877"/>
            <a:ext cx="1185605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IQ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مراجعة الفصل السادس </a:t>
            </a:r>
          </a:p>
          <a:p>
            <a:pPr algn="ctr" rtl="1"/>
            <a:r>
              <a:rPr lang="ar-IQ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استراتيجيات ادارة الاعمال الدولية </a:t>
            </a:r>
          </a:p>
          <a:p>
            <a:pPr algn="just" rtl="1"/>
            <a:endParaRPr lang="ar-IQ" sz="2800" b="1" dirty="0" smtClean="0">
              <a:cs typeface="+mj-cs"/>
            </a:endParaRPr>
          </a:p>
          <a:p>
            <a:pPr algn="just" rtl="1"/>
            <a:r>
              <a:rPr lang="ar-IQ" sz="2800" b="1" dirty="0" smtClean="0">
                <a:cs typeface="+mj-cs"/>
              </a:rPr>
              <a:t>أجب عن الاسئلة التالية :</a:t>
            </a:r>
          </a:p>
          <a:p>
            <a:pPr algn="just" rtl="1"/>
            <a:endParaRPr lang="ar-IQ" sz="2800" b="1" dirty="0" smtClean="0">
              <a:cs typeface="+mj-cs"/>
            </a:endParaRPr>
          </a:p>
          <a:p>
            <a:pPr algn="just" rtl="1"/>
            <a:r>
              <a:rPr lang="ar-IQ" sz="2800" b="1" dirty="0" smtClean="0">
                <a:cs typeface="+mj-cs"/>
              </a:rPr>
              <a:t>س 1 : ماهي اتجاهات حركة الفعل التنافسي ؟؟</a:t>
            </a:r>
          </a:p>
          <a:p>
            <a:pPr algn="just" rtl="1"/>
            <a:endParaRPr lang="ar-IQ" sz="2800" b="1" dirty="0">
              <a:cs typeface="+mj-cs"/>
            </a:endParaRPr>
          </a:p>
          <a:p>
            <a:pPr algn="just" rtl="1"/>
            <a:r>
              <a:rPr lang="ar-IQ" sz="2800" b="1" dirty="0" smtClean="0">
                <a:cs typeface="+mj-cs"/>
              </a:rPr>
              <a:t>س 2 : من هم اصحاب المصالح وماهي الخصائص والمعايير التي يحددها المحلل ؟؟</a:t>
            </a:r>
          </a:p>
          <a:p>
            <a:pPr algn="just" rtl="1"/>
            <a:endParaRPr lang="ar-IQ" sz="2800" b="1" dirty="0">
              <a:cs typeface="+mj-cs"/>
            </a:endParaRPr>
          </a:p>
          <a:p>
            <a:pPr algn="just" rtl="1"/>
            <a:r>
              <a:rPr lang="ar-IQ" sz="2800" b="1" dirty="0" smtClean="0">
                <a:cs typeface="+mj-cs"/>
              </a:rPr>
              <a:t>س 3 : ماهي خارطة اصحاب المصالح مع رسم مصفوفة توضح ذلك ؟؟</a:t>
            </a:r>
          </a:p>
          <a:p>
            <a:pPr algn="just" rtl="1"/>
            <a:endParaRPr lang="ar-IQ" sz="2800" b="1" dirty="0" smtClean="0">
              <a:cs typeface="+mj-cs"/>
            </a:endParaRPr>
          </a:p>
          <a:p>
            <a:pPr algn="just" rtl="1"/>
            <a:r>
              <a:rPr lang="ar-IQ" sz="2800" b="1" dirty="0" smtClean="0">
                <a:cs typeface="+mj-cs"/>
              </a:rPr>
              <a:t>س 4 : ماهي استراتيجيات الدخول الى الاسواق الدولية ؟؟</a:t>
            </a:r>
          </a:p>
          <a:p>
            <a:pPr algn="just" rtl="1"/>
            <a:endParaRPr lang="ar-IQ" sz="2800" b="1" dirty="0" smtClean="0">
              <a:cs typeface="+mj-cs"/>
            </a:endParaRPr>
          </a:p>
          <a:p>
            <a:pPr algn="just" rtl="1"/>
            <a:r>
              <a:rPr lang="ar-IQ" sz="2400" b="1" smtClean="0">
                <a:cs typeface="+mj-cs"/>
              </a:rPr>
              <a:t>* </a:t>
            </a:r>
            <a:r>
              <a:rPr lang="ar-IQ" sz="2400" b="1" smtClean="0">
                <a:cs typeface="+mj-cs"/>
              </a:rPr>
              <a:t>*يتم </a:t>
            </a:r>
            <a:r>
              <a:rPr lang="ar-IQ" sz="2400" b="1" dirty="0" smtClean="0">
                <a:cs typeface="+mj-cs"/>
              </a:rPr>
              <a:t>أرسال الاجابة على </a:t>
            </a:r>
            <a:r>
              <a:rPr lang="en-US" sz="2400" b="1" dirty="0" smtClean="0">
                <a:cs typeface="+mj-cs"/>
              </a:rPr>
              <a:t>Classroom</a:t>
            </a:r>
            <a:r>
              <a:rPr lang="ar-IQ" sz="2400" b="1" dirty="0" smtClean="0">
                <a:cs typeface="+mj-cs"/>
              </a:rPr>
              <a:t> لغاية </a:t>
            </a:r>
            <a:r>
              <a:rPr lang="ar-IQ" sz="2400" b="1" dirty="0" smtClean="0">
                <a:cs typeface="+mj-cs"/>
              </a:rPr>
              <a:t>يوم الخميس الساعة الثانية عشر ظهراً ولا تقبل أي اجابة بعد هذا الوقت .</a:t>
            </a:r>
            <a:endParaRPr lang="en-US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61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5</cp:revision>
  <dcterms:created xsi:type="dcterms:W3CDTF">2020-04-19T15:06:31Z</dcterms:created>
  <dcterms:modified xsi:type="dcterms:W3CDTF">2020-04-27T17:34:56Z</dcterms:modified>
</cp:coreProperties>
</file>