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42" y="2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5CD8-0D77-4B1C-8AFE-44408839322A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E1CF2-C38E-420F-B315-22AD8064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79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5CD8-0D77-4B1C-8AFE-44408839322A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E1CF2-C38E-420F-B315-22AD8064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91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5CD8-0D77-4B1C-8AFE-44408839322A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E1CF2-C38E-420F-B315-22AD80640A5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4492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5CD8-0D77-4B1C-8AFE-44408839322A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E1CF2-C38E-420F-B315-22AD8064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99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5CD8-0D77-4B1C-8AFE-44408839322A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E1CF2-C38E-420F-B315-22AD80640A5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9578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5CD8-0D77-4B1C-8AFE-44408839322A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E1CF2-C38E-420F-B315-22AD8064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73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5CD8-0D77-4B1C-8AFE-44408839322A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E1CF2-C38E-420F-B315-22AD8064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70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5CD8-0D77-4B1C-8AFE-44408839322A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E1CF2-C38E-420F-B315-22AD8064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42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5CD8-0D77-4B1C-8AFE-44408839322A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E1CF2-C38E-420F-B315-22AD8064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99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5CD8-0D77-4B1C-8AFE-44408839322A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E1CF2-C38E-420F-B315-22AD8064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31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5CD8-0D77-4B1C-8AFE-44408839322A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E1CF2-C38E-420F-B315-22AD8064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9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5CD8-0D77-4B1C-8AFE-44408839322A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E1CF2-C38E-420F-B315-22AD8064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56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5CD8-0D77-4B1C-8AFE-44408839322A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E1CF2-C38E-420F-B315-22AD8064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3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5CD8-0D77-4B1C-8AFE-44408839322A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E1CF2-C38E-420F-B315-22AD8064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88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5CD8-0D77-4B1C-8AFE-44408839322A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E1CF2-C38E-420F-B315-22AD8064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46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5CD8-0D77-4B1C-8AFE-44408839322A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E1CF2-C38E-420F-B315-22AD8064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67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C5CD8-0D77-4B1C-8AFE-44408839322A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86E1CF2-C38E-420F-B315-22AD8064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7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BB82A-6134-4EAD-8CA4-50BE7E81E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0164"/>
            <a:ext cx="9815945" cy="3780672"/>
          </a:xfrm>
        </p:spPr>
        <p:txBody>
          <a:bodyPr/>
          <a:lstStyle/>
          <a:p>
            <a:pPr algn="ctr"/>
            <a:r>
              <a:rPr lang="ar-IQ" dirty="0">
                <a:solidFill>
                  <a:schemeClr val="bg1"/>
                </a:solidFill>
              </a:rPr>
              <a:t>نظم المعلومات المحاسبية والمصرفية </a:t>
            </a:r>
            <a:br>
              <a:rPr lang="ar-IQ" dirty="0">
                <a:solidFill>
                  <a:schemeClr val="bg1"/>
                </a:solidFill>
              </a:rPr>
            </a:br>
            <a:r>
              <a:rPr lang="ar-IQ" sz="6600" b="1" dirty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Traditional Arabic" panose="02020603050405020304" pitchFamily="18" charset="-78"/>
              </a:rPr>
              <a:t>نظم المعلومات المحاسبية والمصرفية </a:t>
            </a:r>
            <a:br>
              <a:rPr lang="ar-IQ" sz="6600" b="1" dirty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Traditional Arabic" panose="02020603050405020304" pitchFamily="18" charset="-78"/>
              </a:rPr>
            </a:br>
            <a:r>
              <a:rPr lang="ar-IQ" sz="6600" b="1" dirty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Traditional Arabic" panose="02020603050405020304" pitchFamily="18" charset="-78"/>
              </a:rPr>
              <a:t>للعام الدراسي 2019 – 2020 </a:t>
            </a:r>
            <a:r>
              <a:rPr lang="ar-IQ" dirty="0">
                <a:solidFill>
                  <a:schemeClr val="bg1"/>
                </a:solidFill>
              </a:rPr>
              <a:t>ي 2019 – 2020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623C77-9F57-485D-BCD9-B5E60F939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467731"/>
          </a:xfrm>
        </p:spPr>
        <p:txBody>
          <a:bodyPr/>
          <a:lstStyle/>
          <a:p>
            <a:pPr marR="45720" lvl="0" defTabSz="914400" rtl="1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ar-IQ" sz="2600" b="1" dirty="0">
                <a:solidFill>
                  <a:prstClr val="black"/>
                </a:solidFill>
                <a:latin typeface="Constantia"/>
              </a:rPr>
              <a:t>الجامعة المستنصرية / كلية الادارة والاقتصاد </a:t>
            </a:r>
          </a:p>
          <a:p>
            <a:pPr marR="45720" lvl="0" defTabSz="914400" rtl="1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ar-IQ" sz="2600" b="1" dirty="0">
                <a:solidFill>
                  <a:prstClr val="black"/>
                </a:solidFill>
                <a:latin typeface="Constantia"/>
              </a:rPr>
              <a:t>قسم العلوم المالية والمصرفية </a:t>
            </a:r>
          </a:p>
          <a:p>
            <a:pPr marR="45720" lvl="0" defTabSz="914400" rtl="1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ar-IQ" sz="2600" b="1" dirty="0">
                <a:solidFill>
                  <a:prstClr val="black"/>
                </a:solidFill>
                <a:latin typeface="Constantia"/>
              </a:rPr>
              <a:t>/ المرحلة اللرابعة / ك 1 م 6 </a:t>
            </a:r>
          </a:p>
          <a:p>
            <a:pPr marR="45720" lvl="0" defTabSz="914400" rtl="1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ar-IQ" sz="2600" b="1" dirty="0">
                <a:solidFill>
                  <a:prstClr val="black"/>
                </a:solidFill>
                <a:latin typeface="Constantia"/>
              </a:rPr>
              <a:t>مدرس المادة : م . م اسراء شنان ثابت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059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60C5F-1D99-4662-960B-5223EDCE6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899073" cy="1320800"/>
          </a:xfrm>
        </p:spPr>
        <p:txBody>
          <a:bodyPr>
            <a:normAutofit/>
          </a:bodyPr>
          <a:lstStyle/>
          <a:p>
            <a:pPr algn="ctr"/>
            <a:r>
              <a:rPr lang="ar-IQ" b="1" dirty="0">
                <a:solidFill>
                  <a:schemeClr val="tx1"/>
                </a:solidFill>
              </a:rPr>
              <a:t>الفصل الخامس / نظرة عامة عن دورة الايرادات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EE0DAE-3708-4375-A4C9-5575242888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89" y="2043544"/>
            <a:ext cx="9192203" cy="3692238"/>
          </a:xfrm>
        </p:spPr>
      </p:pic>
    </p:spTree>
    <p:extLst>
      <p:ext uri="{BB962C8B-B14F-4D97-AF65-F5344CB8AC3E}">
        <p14:creationId xmlns:p14="http://schemas.microsoft.com/office/powerpoint/2010/main" val="1107703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7621D1-C845-416F-B57A-E16E26140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2" y="988291"/>
            <a:ext cx="9199418" cy="3133435"/>
          </a:xfrm>
        </p:spPr>
      </p:pic>
    </p:spTree>
    <p:extLst>
      <p:ext uri="{BB962C8B-B14F-4D97-AF65-F5344CB8AC3E}">
        <p14:creationId xmlns:p14="http://schemas.microsoft.com/office/powerpoint/2010/main" val="1770044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D8EF4A-6224-4066-871B-60C474954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008909"/>
            <a:ext cx="8596312" cy="2954443"/>
          </a:xfrm>
        </p:spPr>
      </p:pic>
    </p:spTree>
    <p:extLst>
      <p:ext uri="{BB962C8B-B14F-4D97-AF65-F5344CB8AC3E}">
        <p14:creationId xmlns:p14="http://schemas.microsoft.com/office/powerpoint/2010/main" val="3319327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1359DF-B05D-48B1-914E-F8349FD1D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2" y="1170709"/>
            <a:ext cx="8812501" cy="4069838"/>
          </a:xfrm>
        </p:spPr>
      </p:pic>
    </p:spTree>
    <p:extLst>
      <p:ext uri="{BB962C8B-B14F-4D97-AF65-F5344CB8AC3E}">
        <p14:creationId xmlns:p14="http://schemas.microsoft.com/office/powerpoint/2010/main" val="3377319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EC83A4-9CD0-4CB6-832B-9A7B5EA353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1475509"/>
            <a:ext cx="8596312" cy="4047799"/>
          </a:xfrm>
        </p:spPr>
      </p:pic>
    </p:spTree>
    <p:extLst>
      <p:ext uri="{BB962C8B-B14F-4D97-AF65-F5344CB8AC3E}">
        <p14:creationId xmlns:p14="http://schemas.microsoft.com/office/powerpoint/2010/main" val="4203533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342464-8D20-4047-908E-0353D8CFF8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802064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E9A59-1AB0-4C68-99EE-7A24E9382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893" y="282681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ar-IQ" sz="6000" b="1" dirty="0">
                <a:solidFill>
                  <a:schemeClr val="tx1"/>
                </a:solidFill>
              </a:rPr>
              <a:t>شكراً لأصغائكم </a:t>
            </a:r>
            <a:endParaRPr lang="en-US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00300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</TotalTime>
  <Words>56</Words>
  <Application>Microsoft Office PowerPoint</Application>
  <PresentationFormat>Widescreen</PresentationFormat>
  <Paragraphs>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Constantia</vt:lpstr>
      <vt:lpstr>Trebuchet MS</vt:lpstr>
      <vt:lpstr>Wingdings 3</vt:lpstr>
      <vt:lpstr>Facet</vt:lpstr>
      <vt:lpstr>نظم المعلومات المحاسبية والمصرفية  نظم المعلومات المحاسبية والمصرفية  للعام الدراسي 2019 – 2020 ي 2019 – 2020</vt:lpstr>
      <vt:lpstr>الفصل الخامس / نظرة عامة عن دورة الايرادات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شكراً لأصغائكم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نظم المعلومات المحاسبية والمصرفية  نظم المعلومات المحاسبية والمصرفية  للعام الدراسي 2019 – 2020 ي 2019 – 2020</dc:title>
  <dc:creator>asrashnan@gmail.com</dc:creator>
  <cp:lastModifiedBy>asrashnan@gmail.com</cp:lastModifiedBy>
  <cp:revision>9</cp:revision>
  <dcterms:created xsi:type="dcterms:W3CDTF">2020-04-03T22:42:01Z</dcterms:created>
  <dcterms:modified xsi:type="dcterms:W3CDTF">2020-04-03T22:56:04Z</dcterms:modified>
</cp:coreProperties>
</file>