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529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5604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531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5442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2074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383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199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244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217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973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78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350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016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4717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8419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8236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2090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D63C027-A2B2-4D29-8FE2-40406845456D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B1F81C8-640B-4A41-8F0D-68B34D4069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158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400" b="1" dirty="0" smtClean="0"/>
              <a:t>تمرين (3)</a:t>
            </a:r>
            <a:br>
              <a:rPr lang="ar-IQ" sz="2400" b="1" dirty="0" smtClean="0"/>
            </a:br>
            <a:r>
              <a:rPr lang="ar-IQ" sz="2400" b="1" dirty="0" smtClean="0"/>
              <a:t>المطلوب: تسجيل العمليات اعلاه في سجلات محلات الوليد </a:t>
            </a:r>
            <a:br>
              <a:rPr lang="ar-IQ" sz="2400" b="1" dirty="0" smtClean="0"/>
            </a:br>
            <a:r>
              <a:rPr lang="ar-IQ" sz="2400" b="1" dirty="0" smtClean="0"/>
              <a:t>بتاريخ 2019/1/10 باعت محلات الوليد الى التاجر حسن بضاعة بمبلغ 150000 دينار نصفها نقدا والباقي على الحساب وبخصم تجاري 5%، وخصم نقدي 20/5، ن/30 </a:t>
            </a:r>
            <a:endParaRPr lang="ar-IQ" sz="2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الخصم التجاري = 150000 × 5% = 7500 دينار مقدار الخصم </a:t>
            </a:r>
          </a:p>
          <a:p>
            <a:pPr marL="0" indent="0">
              <a:buNone/>
            </a:pPr>
            <a:r>
              <a:rPr lang="ar-IQ" dirty="0" smtClean="0"/>
              <a:t>2019/1/10</a:t>
            </a:r>
          </a:p>
          <a:p>
            <a:pPr marL="0" indent="0">
              <a:buNone/>
            </a:pPr>
            <a:r>
              <a:rPr lang="ar-IQ" dirty="0" smtClean="0"/>
              <a:t>71250        المدينون (التاجر حسن)</a:t>
            </a:r>
          </a:p>
          <a:p>
            <a:pPr marL="0" indent="0">
              <a:buNone/>
            </a:pPr>
            <a:r>
              <a:rPr lang="ar-IQ" dirty="0" smtClean="0"/>
              <a:t>71250        الصندوق</a:t>
            </a:r>
          </a:p>
          <a:p>
            <a:pPr marL="0" indent="0">
              <a:buNone/>
            </a:pPr>
            <a:r>
              <a:rPr lang="ar-IQ" dirty="0" smtClean="0"/>
              <a:t>         142500    المبيعات</a:t>
            </a:r>
          </a:p>
          <a:p>
            <a:pPr marL="0" indent="0">
              <a:buNone/>
            </a:pPr>
            <a:r>
              <a:rPr lang="ar-IQ" dirty="0" smtClean="0"/>
              <a:t>بيع بضاعة على الحساب ونقدا وبخصم تجاري 5%</a:t>
            </a:r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  <p:cxnSp>
        <p:nvCxnSpPr>
          <p:cNvPr id="5" name="رابط مستقيم 4"/>
          <p:cNvCxnSpPr/>
          <p:nvPr/>
        </p:nvCxnSpPr>
        <p:spPr>
          <a:xfrm>
            <a:off x="5035639" y="5602310"/>
            <a:ext cx="6156102" cy="128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65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dirty="0" smtClean="0"/>
              <a:t>	</a:t>
            </a:r>
            <a:r>
              <a:rPr lang="ar-IQ" sz="2700" dirty="0" smtClean="0"/>
              <a:t>بتاريخ 1/20رد التاجر حسن جزء من البضاعة لمخالفتها المواصفات وبمبلغ 10000 دينار </a:t>
            </a:r>
            <a:br>
              <a:rPr lang="ar-IQ" sz="2700" dirty="0" smtClean="0"/>
            </a:br>
            <a:r>
              <a:rPr lang="ar-IQ" sz="2700" dirty="0" smtClean="0"/>
              <a:t>	وبتاريخ 2/3 سدد التاجر حسن ما بذمته نقدا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54954" y="2603499"/>
            <a:ext cx="10410274" cy="35526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IQ" sz="1900" b="1" dirty="0" smtClean="0"/>
              <a:t>2019/1/20</a:t>
            </a:r>
          </a:p>
          <a:p>
            <a:pPr marL="0" indent="0">
              <a:buNone/>
            </a:pPr>
            <a:r>
              <a:rPr lang="ar-IQ" sz="1900" b="1" dirty="0" smtClean="0"/>
              <a:t>10000      مردودات المبيعات</a:t>
            </a:r>
          </a:p>
          <a:p>
            <a:pPr marL="0" indent="0">
              <a:buNone/>
            </a:pPr>
            <a:r>
              <a:rPr lang="ar-IQ" sz="1900" b="1" dirty="0" smtClean="0"/>
              <a:t>        10000      المدينون (التاجر حسن)</a:t>
            </a:r>
          </a:p>
          <a:p>
            <a:pPr marL="0" indent="0">
              <a:buNone/>
            </a:pPr>
            <a:r>
              <a:rPr lang="ar-IQ" sz="1900" b="1" dirty="0" smtClean="0"/>
              <a:t>رد جزء من البضاعة المباعة    </a:t>
            </a:r>
          </a:p>
          <a:p>
            <a:pPr marL="0" indent="0">
              <a:buNone/>
            </a:pPr>
            <a:endParaRPr lang="ar-IQ" sz="1900" b="1" dirty="0" smtClean="0"/>
          </a:p>
          <a:p>
            <a:pPr marL="0" indent="0">
              <a:buNone/>
            </a:pPr>
            <a:r>
              <a:rPr lang="ar-IQ" sz="1900" b="1" dirty="0" smtClean="0"/>
              <a:t>2019/2/3 غير مشمول بالخصم أكثر من 20 يوم (1/10 لغاية 2/3)</a:t>
            </a:r>
          </a:p>
          <a:p>
            <a:pPr marL="0" indent="0">
              <a:buNone/>
            </a:pPr>
            <a:r>
              <a:rPr lang="ar-IQ" sz="1900" b="1" dirty="0" smtClean="0"/>
              <a:t>61250       الصندوق</a:t>
            </a:r>
          </a:p>
          <a:p>
            <a:pPr marL="0" indent="0">
              <a:buNone/>
            </a:pPr>
            <a:r>
              <a:rPr lang="ar-IQ" sz="1900" b="1" dirty="0" smtClean="0"/>
              <a:t>        61250     المدينون (التاجر حسن) .................  (71250 – 10000)</a:t>
            </a:r>
          </a:p>
          <a:p>
            <a:pPr marL="0" indent="0">
              <a:buNone/>
            </a:pPr>
            <a:r>
              <a:rPr lang="ar-IQ" sz="1900" b="1" dirty="0" smtClean="0"/>
              <a:t>تسديد المتبقي من ثمن البضاعة المباعة </a:t>
            </a:r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  <p:cxnSp>
        <p:nvCxnSpPr>
          <p:cNvPr id="5" name="رابط مستقيم 4"/>
          <p:cNvCxnSpPr/>
          <p:nvPr/>
        </p:nvCxnSpPr>
        <p:spPr>
          <a:xfrm>
            <a:off x="7328079" y="4136488"/>
            <a:ext cx="423714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6606861" y="5865752"/>
            <a:ext cx="4849968" cy="195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68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400" b="1" dirty="0" smtClean="0"/>
              <a:t>تمرين (4)</a:t>
            </a:r>
            <a:br>
              <a:rPr lang="ar-IQ" sz="2400" b="1" dirty="0" smtClean="0"/>
            </a:br>
            <a:r>
              <a:rPr lang="ar-IQ" sz="2400" b="1" dirty="0" smtClean="0"/>
              <a:t>نفس معلومات التمرين الثالث، المطلوب: اثبات العمليات في سجلات التاجر حسن </a:t>
            </a:r>
            <a:endParaRPr lang="ar-IQ" sz="2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20122" cy="3416300"/>
          </a:xfrm>
        </p:spPr>
        <p:txBody>
          <a:bodyPr/>
          <a:lstStyle/>
          <a:p>
            <a:pPr marL="0" indent="0">
              <a:buNone/>
            </a:pPr>
            <a:endParaRPr lang="ar-IQ" b="1" dirty="0" smtClean="0"/>
          </a:p>
          <a:p>
            <a:pPr marL="0" indent="0">
              <a:buNone/>
            </a:pPr>
            <a:r>
              <a:rPr lang="ar-IQ" b="1" dirty="0" smtClean="0"/>
              <a:t>الخصم التجاري = 150000 × 5% = 7500 دينار مقدار الخصم </a:t>
            </a:r>
          </a:p>
          <a:p>
            <a:pPr marL="0" indent="0">
              <a:buNone/>
            </a:pPr>
            <a:r>
              <a:rPr lang="ar-IQ" b="1" dirty="0" smtClean="0"/>
              <a:t>2019/1/10</a:t>
            </a:r>
          </a:p>
          <a:p>
            <a:pPr marL="0" indent="0">
              <a:buNone/>
            </a:pPr>
            <a:r>
              <a:rPr lang="ar-IQ" b="1" dirty="0" smtClean="0"/>
              <a:t>142500       المشتريات</a:t>
            </a:r>
          </a:p>
          <a:p>
            <a:pPr marL="0" indent="0">
              <a:buNone/>
            </a:pPr>
            <a:r>
              <a:rPr lang="ar-IQ" b="1" dirty="0" smtClean="0"/>
              <a:t>      71250        الدائنون (محلات الوليد)</a:t>
            </a:r>
          </a:p>
          <a:p>
            <a:pPr marL="0" indent="0">
              <a:buNone/>
            </a:pPr>
            <a:r>
              <a:rPr lang="ar-IQ" b="1" dirty="0" smtClean="0"/>
              <a:t>      71250         الصندوق</a:t>
            </a:r>
          </a:p>
          <a:p>
            <a:pPr marL="0" indent="0">
              <a:buNone/>
            </a:pPr>
            <a:r>
              <a:rPr lang="ar-IQ" b="1" dirty="0" smtClean="0"/>
              <a:t>شراء بضاعة على الحساب ونقدا وبخصم تجاري 5%</a:t>
            </a:r>
          </a:p>
          <a:p>
            <a:pPr marL="0" indent="0">
              <a:buNone/>
            </a:pPr>
            <a:endParaRPr lang="ar-IQ" dirty="0"/>
          </a:p>
        </p:txBody>
      </p:sp>
      <p:cxnSp>
        <p:nvCxnSpPr>
          <p:cNvPr id="5" name="رابط مستقيم 4"/>
          <p:cNvCxnSpPr/>
          <p:nvPr/>
        </p:nvCxnSpPr>
        <p:spPr>
          <a:xfrm flipV="1">
            <a:off x="5190186" y="5576552"/>
            <a:ext cx="6027313" cy="128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33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400" dirty="0" smtClean="0"/>
              <a:t>بتاريخ 1/20 رد التاجر حسن جزء من البضاعة لمخالفتها المواصفات وبمبلغ 10000 دينار </a:t>
            </a:r>
            <a:br>
              <a:rPr lang="ar-IQ" sz="2400" dirty="0" smtClean="0"/>
            </a:br>
            <a:r>
              <a:rPr lang="ar-IQ" sz="2400" dirty="0" smtClean="0"/>
              <a:t>وبتاريخ 2/3 سدد التاجر حسن ما بذمته نقدا</a:t>
            </a:r>
            <a:br>
              <a:rPr lang="ar-IQ" sz="2400" dirty="0" smtClean="0"/>
            </a:b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58759" cy="34163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sz="2600" b="1" dirty="0" smtClean="0"/>
              <a:t>2019/1/20</a:t>
            </a:r>
            <a:endParaRPr lang="ar-IQ" sz="2900" b="1" dirty="0" smtClean="0"/>
          </a:p>
          <a:p>
            <a:pPr marL="0" indent="0">
              <a:buNone/>
            </a:pPr>
            <a:r>
              <a:rPr lang="ar-IQ" sz="2900" b="1" dirty="0" smtClean="0"/>
              <a:t>10000      الدائنون (محلات الوليد)</a:t>
            </a:r>
          </a:p>
          <a:p>
            <a:pPr marL="0" indent="0">
              <a:buNone/>
            </a:pPr>
            <a:r>
              <a:rPr lang="ar-IQ" sz="2900" b="1" dirty="0" smtClean="0"/>
              <a:t>        10000      مردودات المشتريات</a:t>
            </a:r>
          </a:p>
          <a:p>
            <a:pPr marL="0" indent="0">
              <a:buNone/>
            </a:pPr>
            <a:r>
              <a:rPr lang="ar-IQ" sz="2900" b="1" dirty="0" smtClean="0"/>
              <a:t>رد جزء من البضاعة المشتراة </a:t>
            </a:r>
          </a:p>
          <a:p>
            <a:pPr marL="0" indent="0">
              <a:buNone/>
            </a:pPr>
            <a:endParaRPr lang="ar-IQ" sz="2900" b="1" dirty="0" smtClean="0"/>
          </a:p>
          <a:p>
            <a:pPr marL="0" indent="0">
              <a:buNone/>
            </a:pPr>
            <a:r>
              <a:rPr lang="ar-IQ" sz="2900" b="1" dirty="0" smtClean="0"/>
              <a:t>  2019/2/3 غير مشمول بالخصم أكثر من 20 يوم (1/10 لغاية 2/3)</a:t>
            </a:r>
          </a:p>
          <a:p>
            <a:pPr marL="0" indent="0">
              <a:buNone/>
            </a:pPr>
            <a:r>
              <a:rPr lang="ar-IQ" sz="2900" b="1" dirty="0" smtClean="0"/>
              <a:t>61250      الدائنون (محلات الوليد)</a:t>
            </a:r>
          </a:p>
          <a:p>
            <a:pPr marL="0" indent="0">
              <a:buNone/>
            </a:pPr>
            <a:r>
              <a:rPr lang="ar-IQ" sz="2900" b="1" dirty="0" smtClean="0"/>
              <a:t>        </a:t>
            </a:r>
            <a:r>
              <a:rPr lang="ar-IQ" sz="2600" b="1" dirty="0" smtClean="0"/>
              <a:t>61250     الصندوق .................  (71250 – 10000)</a:t>
            </a:r>
          </a:p>
          <a:p>
            <a:pPr marL="0" indent="0">
              <a:buNone/>
            </a:pPr>
            <a:r>
              <a:rPr lang="ar-IQ" sz="2600" b="1" dirty="0" smtClean="0"/>
              <a:t>تسديد المتبقي من ثمن البضاعة المشتراة</a:t>
            </a:r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  <p:cxnSp>
        <p:nvCxnSpPr>
          <p:cNvPr id="5" name="رابط مستقيم 4"/>
          <p:cNvCxnSpPr/>
          <p:nvPr/>
        </p:nvCxnSpPr>
        <p:spPr>
          <a:xfrm>
            <a:off x="6328893" y="4043966"/>
            <a:ext cx="51848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>
            <a:off x="6168980" y="5904361"/>
            <a:ext cx="51848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18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جلس إدارة أيون">
  <a:themeElements>
    <a:clrScheme name="مجلس إدارة أيون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مجلس إدارة 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مجلس إدارة 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</TotalTime>
  <Words>189</Words>
  <Application>Microsoft Office PowerPoint</Application>
  <PresentationFormat>شاشة عريضة</PresentationFormat>
  <Paragraphs>36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مجلس إدارة أيون</vt:lpstr>
      <vt:lpstr>تمرين (3) المطلوب: تسجيل العمليات اعلاه في سجلات محلات الوليد  بتاريخ 2019/1/10 باعت محلات الوليد الى التاجر حسن بضاعة بمبلغ 150000 دينار نصفها نقدا والباقي على الحساب وبخصم تجاري 5%، وخصم نقدي 20/5، ن/30 </vt:lpstr>
      <vt:lpstr> بتاريخ 1/20رد التاجر حسن جزء من البضاعة لمخالفتها المواصفات وبمبلغ 10000 دينار   وبتاريخ 2/3 سدد التاجر حسن ما بذمته نقدا </vt:lpstr>
      <vt:lpstr>تمرين (4) نفس معلومات التمرين الثالث، المطلوب: اثبات العمليات في سجلات التاجر حسن </vt:lpstr>
      <vt:lpstr>بتاريخ 1/20 رد التاجر حسن جزء من البضاعة لمخالفتها المواصفات وبمبلغ 10000 دينار  وبتاريخ 2/3 سدد التاجر حسن ما بذمته نقدا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تمرين (3) المطلوب: تسجيل العمليات اعلاه في سجلات محلات الوليد  بتاريخ 2019/1/10 باعت محلات الوليد الى التاجر حسن بضاعة بمبلغ 150000 دينار نصفها نقدا والباقي على الحساب وبخصم تجاري 5%، وخصم نقدي 5/20، ن/30</dc:title>
  <dc:creator>ahmad jari</dc:creator>
  <cp:lastModifiedBy>ahmad jari</cp:lastModifiedBy>
  <cp:revision>5</cp:revision>
  <dcterms:created xsi:type="dcterms:W3CDTF">2020-04-03T11:56:55Z</dcterms:created>
  <dcterms:modified xsi:type="dcterms:W3CDTF">2020-04-05T14:34:52Z</dcterms:modified>
</cp:coreProperties>
</file>