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2682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2897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3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5476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9912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09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705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0711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47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365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1048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88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867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7303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8139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0674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17057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FD78831B-1FB5-4C5B-AE8B-48617C26A057}" type="datetimeFigureOut">
              <a:rPr lang="ar-IQ" smtClean="0"/>
              <a:t>12/08/1441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4C87FA3-A557-4ED5-A169-6A749C9843D1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8779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400" dirty="0" smtClean="0"/>
              <a:t>تمرين (1)</a:t>
            </a:r>
            <a:br>
              <a:rPr lang="ar-IQ" sz="2400" dirty="0" smtClean="0"/>
            </a:br>
            <a:r>
              <a:rPr lang="ar-IQ" sz="2400" b="1" dirty="0" smtClean="0"/>
              <a:t>المطلوب: تسجيل قيود اليومية اللازمة لدى محلات الوفاء </a:t>
            </a:r>
            <a:r>
              <a:rPr lang="ar-IQ" sz="2400" dirty="0" smtClean="0"/>
              <a:t/>
            </a:r>
            <a:br>
              <a:rPr lang="ar-IQ" sz="2400" dirty="0" smtClean="0"/>
            </a:br>
            <a:r>
              <a:rPr lang="ar-IQ" sz="2400" dirty="0" smtClean="0"/>
              <a:t>بتا ريخ2018/1/1 اشترت محلات الوفاء بضاعة من محلات البركة بمبلغ 200000 دينار على الحساب وبخصم تجاري 10%، وخصم نقدي بشروط دفع 15/3،10/5، ن/30 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94364" cy="3416300"/>
          </a:xfrm>
        </p:spPr>
        <p:txBody>
          <a:bodyPr/>
          <a:lstStyle/>
          <a:p>
            <a:pPr marL="0" indent="0">
              <a:buNone/>
            </a:pPr>
            <a:r>
              <a:rPr lang="ar-IQ" b="1" dirty="0" smtClean="0"/>
              <a:t>مقدار الخصم التجاري = 200000 × 10% = 20000 دينار،</a:t>
            </a:r>
          </a:p>
          <a:p>
            <a:pPr marL="0" indent="0">
              <a:buNone/>
            </a:pPr>
            <a:r>
              <a:rPr lang="ar-IQ" b="1" dirty="0" smtClean="0"/>
              <a:t> ثمن البضاعة المشتراة = 2000000 – 20000 = 180000 دينار </a:t>
            </a:r>
          </a:p>
          <a:p>
            <a:pPr marL="0" indent="0">
              <a:buNone/>
            </a:pPr>
            <a:r>
              <a:rPr lang="ar-IQ" b="1" dirty="0" smtClean="0"/>
              <a:t>2018/1/1</a:t>
            </a:r>
          </a:p>
          <a:p>
            <a:pPr marL="0" indent="0">
              <a:buNone/>
            </a:pPr>
            <a:r>
              <a:rPr lang="ar-IQ" b="1" dirty="0" smtClean="0"/>
              <a:t>180000        المشتريات</a:t>
            </a:r>
          </a:p>
          <a:p>
            <a:pPr marL="0" indent="0">
              <a:buNone/>
            </a:pPr>
            <a:r>
              <a:rPr lang="ar-IQ" b="1" dirty="0" smtClean="0"/>
              <a:t>         180000    الدائنون (محلات البركة)</a:t>
            </a:r>
          </a:p>
          <a:p>
            <a:pPr marL="0" indent="0">
              <a:buNone/>
            </a:pPr>
            <a:r>
              <a:rPr lang="ar-IQ" b="1" dirty="0" smtClean="0"/>
              <a:t>شراء بضاعة على الحساب وبخصم تجاري 10% </a:t>
            </a:r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 flipV="1">
            <a:off x="5357612" y="4945487"/>
            <a:ext cx="5996188" cy="386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948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417250"/>
          </a:xfrm>
        </p:spPr>
        <p:txBody>
          <a:bodyPr>
            <a:normAutofit fontScale="90000"/>
          </a:bodyPr>
          <a:lstStyle/>
          <a:p>
            <a:pPr algn="ctr"/>
            <a:r>
              <a:rPr lang="ar-IQ" sz="2400" dirty="0" smtClean="0"/>
              <a:t>بتاريخ 2018/1/8سددت محلات الوفاء نصف المبلغ المستحق عليها لمحلات البركة </a:t>
            </a:r>
            <a:br>
              <a:rPr lang="ar-IQ" sz="2400" dirty="0" smtClean="0"/>
            </a:br>
            <a:r>
              <a:rPr lang="ar-IQ" sz="2400" dirty="0" smtClean="0"/>
              <a:t>بتاريخ 2018/1/20 سددت محلات الوفاء المبلغ المتبقي من ثمن البضاعة المشتراة</a:t>
            </a:r>
            <a:br>
              <a:rPr lang="ar-IQ" sz="2400" dirty="0" smtClean="0"/>
            </a:b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2279561"/>
            <a:ext cx="10515600" cy="413411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ar-IQ" sz="2600" b="1" dirty="0" smtClean="0"/>
              <a:t>التسديد بتاريخ 8/1، اذا 8-1 = 7 يوم (بعد 7 يوم تم التسديد) من ضمن خصم 5% لان التسديد خلال 10 يوم بعد يوم الشراء: (180000÷ 2) × 5% = 4500 دينار خصم مكتسب ....</a:t>
            </a:r>
          </a:p>
          <a:p>
            <a:pPr marL="0" indent="0">
              <a:buNone/>
            </a:pPr>
            <a:r>
              <a:rPr lang="ar-IQ" sz="2600" b="1" dirty="0" smtClean="0"/>
              <a:t>2018/1/8</a:t>
            </a:r>
          </a:p>
          <a:p>
            <a:pPr marL="0" indent="0">
              <a:buNone/>
            </a:pPr>
            <a:r>
              <a:rPr lang="ar-IQ" sz="2600" b="1" dirty="0" smtClean="0"/>
              <a:t>90000      الدائنون (محلات البركة) .................(180000÷ 2)</a:t>
            </a:r>
          </a:p>
          <a:p>
            <a:pPr marL="0" indent="0">
              <a:buNone/>
            </a:pPr>
            <a:r>
              <a:rPr lang="ar-IQ" sz="2600" b="1" dirty="0" smtClean="0"/>
              <a:t>        4500   خصم مكتسب</a:t>
            </a:r>
          </a:p>
          <a:p>
            <a:pPr marL="0" indent="0">
              <a:buNone/>
            </a:pPr>
            <a:r>
              <a:rPr lang="ar-IQ" sz="2600" b="1" dirty="0" smtClean="0"/>
              <a:t>        85500   الصندوق ......... (90000- 4500) </a:t>
            </a:r>
          </a:p>
          <a:p>
            <a:pPr marL="0" indent="0">
              <a:buNone/>
            </a:pPr>
            <a:r>
              <a:rPr lang="ar-IQ" sz="2600" b="1" dirty="0" smtClean="0"/>
              <a:t>تسديد جزء من قيمة البضاعة المشتراة نقدا</a:t>
            </a:r>
          </a:p>
          <a:p>
            <a:pPr marL="0" indent="0">
              <a:buNone/>
            </a:pPr>
            <a:endParaRPr lang="ar-IQ" sz="2600" b="1" dirty="0" smtClean="0"/>
          </a:p>
          <a:p>
            <a:pPr marL="0" indent="0">
              <a:buNone/>
            </a:pPr>
            <a:r>
              <a:rPr lang="ar-IQ" sz="2600" b="1" dirty="0" smtClean="0"/>
              <a:t>تسديد المتبقي يوم 20 – 1 = 19 غير مشمول بالخصم لغاية 15 يوم بعد يوم الشراء</a:t>
            </a:r>
          </a:p>
          <a:p>
            <a:pPr marL="0" indent="0">
              <a:buNone/>
            </a:pPr>
            <a:r>
              <a:rPr lang="ar-IQ" sz="2600" b="1" dirty="0" smtClean="0"/>
              <a:t>2018/1/20</a:t>
            </a:r>
          </a:p>
          <a:p>
            <a:pPr marL="0" indent="0">
              <a:buNone/>
            </a:pPr>
            <a:r>
              <a:rPr lang="ar-IQ" sz="2600" b="1" dirty="0" smtClean="0"/>
              <a:t>90000        الدائنون (محلات البركة)</a:t>
            </a:r>
          </a:p>
          <a:p>
            <a:pPr marL="0" indent="0">
              <a:buNone/>
            </a:pPr>
            <a:r>
              <a:rPr lang="ar-IQ" sz="2600" b="1" dirty="0" smtClean="0"/>
              <a:t>         90000     الصندوق</a:t>
            </a:r>
          </a:p>
          <a:p>
            <a:pPr marL="0" indent="0">
              <a:buNone/>
            </a:pPr>
            <a:r>
              <a:rPr lang="ar-IQ" sz="2600" b="1" dirty="0" smtClean="0"/>
              <a:t>تسديد المتبقي من ثمن البضاعة المشتراة نقدا</a:t>
            </a:r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5048518" y="4468969"/>
            <a:ext cx="6305282" cy="297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5508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400" dirty="0" smtClean="0"/>
              <a:t>تمرين (2)</a:t>
            </a:r>
            <a:br>
              <a:rPr lang="ar-IQ" sz="2400" dirty="0" smtClean="0"/>
            </a:br>
            <a:r>
              <a:rPr lang="ar-IQ" sz="2400" dirty="0" smtClean="0"/>
              <a:t>نفس معلومات التمرين الاول المطلوب: تسجيل العمليات في سجلات محلات البركة </a:t>
            </a: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3305" cy="3416300"/>
          </a:xfrm>
        </p:spPr>
        <p:txBody>
          <a:bodyPr/>
          <a:lstStyle/>
          <a:p>
            <a:pPr marL="0" indent="0">
              <a:buNone/>
            </a:pPr>
            <a:r>
              <a:rPr lang="ar-IQ" b="1" dirty="0" smtClean="0"/>
              <a:t>نفس العمليات الحسابية في تمرين (1)</a:t>
            </a:r>
          </a:p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r>
              <a:rPr lang="ar-IQ" b="1" dirty="0" smtClean="0"/>
              <a:t>2018/1/1</a:t>
            </a:r>
          </a:p>
          <a:p>
            <a:pPr marL="0" indent="0">
              <a:buNone/>
            </a:pPr>
            <a:r>
              <a:rPr lang="ar-IQ" b="1" dirty="0" smtClean="0"/>
              <a:t>180000        المدينون (محلات الوفاء)</a:t>
            </a:r>
          </a:p>
          <a:p>
            <a:pPr marL="0" indent="0">
              <a:buNone/>
            </a:pPr>
            <a:r>
              <a:rPr lang="ar-IQ" b="1" dirty="0" smtClean="0"/>
              <a:t>         180000    المبيعات</a:t>
            </a:r>
          </a:p>
          <a:p>
            <a:pPr marL="0" indent="0">
              <a:buNone/>
            </a:pPr>
            <a:r>
              <a:rPr lang="ar-IQ" b="1" dirty="0" smtClean="0"/>
              <a:t>بيع بضاعة على الحساب وبخصم تجاري 10% </a:t>
            </a:r>
          </a:p>
          <a:p>
            <a:pPr marL="0" indent="0">
              <a:buNone/>
            </a:pPr>
            <a:endParaRPr lang="ar-IQ" b="1" dirty="0" smtClean="0"/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>
            <a:off x="4945487" y="5203065"/>
            <a:ext cx="660686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44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IQ" sz="2400" dirty="0" smtClean="0"/>
              <a:t>بتاريخ 2018/1/8 سددت محلات الوفاء نصف المبلغ المستحق عليها لمحلات البركة </a:t>
            </a:r>
            <a:br>
              <a:rPr lang="ar-IQ" sz="2400" dirty="0" smtClean="0"/>
            </a:br>
            <a:r>
              <a:rPr lang="ar-IQ" sz="2400" dirty="0" smtClean="0"/>
              <a:t>بتاريخ 2018/1/20 سددت محلات الوفاء المبلغ المتبقي من ثمن البضاعة المشتراة</a:t>
            </a:r>
            <a:br>
              <a:rPr lang="ar-IQ" sz="2400" dirty="0" smtClean="0"/>
            </a:br>
            <a:endParaRPr lang="ar-IQ" sz="2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54954" y="2603500"/>
            <a:ext cx="10397395" cy="365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sz="1900" b="1" dirty="0" smtClean="0"/>
              <a:t>2018/1/8</a:t>
            </a:r>
          </a:p>
          <a:p>
            <a:pPr marL="0" indent="0">
              <a:buNone/>
            </a:pPr>
            <a:r>
              <a:rPr lang="ar-IQ" sz="1900" b="1" dirty="0" smtClean="0"/>
              <a:t>4500        خصم مسموح به</a:t>
            </a:r>
          </a:p>
          <a:p>
            <a:pPr marL="0" indent="0">
              <a:buNone/>
            </a:pPr>
            <a:r>
              <a:rPr lang="ar-IQ" sz="1900" b="1" dirty="0" smtClean="0"/>
              <a:t>85500      الصندوق ......... (90000- 4500) </a:t>
            </a:r>
          </a:p>
          <a:p>
            <a:pPr marL="0" indent="0">
              <a:buNone/>
            </a:pPr>
            <a:r>
              <a:rPr lang="ar-IQ" sz="1900" b="1" dirty="0" smtClean="0"/>
              <a:t>         90000      المدينون (محلات الوفاء) .................(180000÷ 2)</a:t>
            </a:r>
          </a:p>
          <a:p>
            <a:pPr marL="0" indent="0">
              <a:buNone/>
            </a:pPr>
            <a:r>
              <a:rPr lang="ar-IQ" sz="1900" b="1" dirty="0" smtClean="0"/>
              <a:t>تسديد جزء من قيمة البضاعة المباعة نقدا</a:t>
            </a:r>
          </a:p>
          <a:p>
            <a:pPr marL="0" indent="0">
              <a:buNone/>
            </a:pPr>
            <a:endParaRPr lang="ar-IQ" sz="1900" b="1" dirty="0" smtClean="0"/>
          </a:p>
          <a:p>
            <a:pPr marL="0" indent="0">
              <a:buNone/>
            </a:pPr>
            <a:r>
              <a:rPr lang="ar-IQ" sz="1900" b="1" dirty="0" smtClean="0"/>
              <a:t>2018/1/20</a:t>
            </a:r>
          </a:p>
          <a:p>
            <a:pPr marL="0" indent="0">
              <a:buNone/>
            </a:pPr>
            <a:r>
              <a:rPr lang="ar-IQ" sz="1900" b="1" dirty="0" smtClean="0"/>
              <a:t>90000        الصندوق</a:t>
            </a:r>
          </a:p>
          <a:p>
            <a:pPr marL="0" indent="0">
              <a:buNone/>
            </a:pPr>
            <a:r>
              <a:rPr lang="ar-IQ" sz="1900" b="1" dirty="0" smtClean="0"/>
              <a:t>         90000     المدينون (محلات الوفاء)</a:t>
            </a:r>
          </a:p>
          <a:p>
            <a:pPr marL="0" indent="0">
              <a:buNone/>
            </a:pPr>
            <a:r>
              <a:rPr lang="ar-IQ" sz="1900" b="1" dirty="0" smtClean="0"/>
              <a:t>تسديد المتبقي من ثمن البضاعة المباعة نقدا</a:t>
            </a:r>
          </a:p>
          <a:p>
            <a:pPr marL="0" indent="0">
              <a:buNone/>
            </a:pPr>
            <a:endParaRPr lang="ar-IQ" dirty="0"/>
          </a:p>
        </p:txBody>
      </p:sp>
      <p:cxnSp>
        <p:nvCxnSpPr>
          <p:cNvPr id="5" name="رابط مستقيم 4"/>
          <p:cNvCxnSpPr/>
          <p:nvPr/>
        </p:nvCxnSpPr>
        <p:spPr>
          <a:xfrm flipV="1">
            <a:off x="6096000" y="4481848"/>
            <a:ext cx="5383369" cy="257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>
            <a:off x="6221569" y="6063803"/>
            <a:ext cx="5257800" cy="214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986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جلس إدارة أيون">
  <a:themeElements>
    <a:clrScheme name="مجلس إدارة أيون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مجلس إدارة 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مجلس إدارة 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19</TotalTime>
  <Words>253</Words>
  <Application>Microsoft Office PowerPoint</Application>
  <PresentationFormat>شاشة عريضة</PresentationFormat>
  <Paragraphs>38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مجلس إدارة أيون</vt:lpstr>
      <vt:lpstr>تمرين (1) المطلوب: تسجيل قيود اليومية اللازمة لدى محلات الوفاء  بتا ريخ2018/1/1 اشترت محلات الوفاء بضاعة من محلات البركة بمبلغ 200000 دينار على الحساب وبخصم تجاري 10%، وخصم نقدي بشروط دفع 15/3،10/5، ن/30 </vt:lpstr>
      <vt:lpstr>بتاريخ 2018/1/8سددت محلات الوفاء نصف المبلغ المستحق عليها لمحلات البركة  بتاريخ 2018/1/20 سددت محلات الوفاء المبلغ المتبقي من ثمن البضاعة المشتراة </vt:lpstr>
      <vt:lpstr>تمرين (2) نفس معلومات التمرين الاول المطلوب: تسجيل العمليات في سجلات محلات البركة </vt:lpstr>
      <vt:lpstr>بتاريخ 2018/1/8 سددت محلات الوفاء نصف المبلغ المستحق عليها لمحلات البركة  بتاريخ 2018/1/20 سددت محلات الوفاء المبلغ المتبقي من ثمن البضاعة المشتراة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تمرين (1) المطلوب: تسجيل قيود اليومية اللازمة لدى محلات الوفاء  بتا ريخ2018/1/1 اشترت محلات الوفاء بضاعة من محلات البركة بمبلغ 200000 دينار على الحساب وبخصم تجاري 10%، وخصم نقدي بشروط دفع 15/3،10/5، ن/30</dc:title>
  <dc:creator>ahmad jari</dc:creator>
  <cp:lastModifiedBy>ahmad jari</cp:lastModifiedBy>
  <cp:revision>5</cp:revision>
  <dcterms:created xsi:type="dcterms:W3CDTF">2020-04-03T12:45:56Z</dcterms:created>
  <dcterms:modified xsi:type="dcterms:W3CDTF">2020-04-05T14:34:41Z</dcterms:modified>
</cp:coreProperties>
</file>