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747613-2C6F-49ED-AD9F-94C682B27751}"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40B2F-510F-4F8D-8619-644A42039743}" type="slidenum">
              <a:rPr lang="en-US" smtClean="0"/>
              <a:t>‹#›</a:t>
            </a:fld>
            <a:endParaRPr lang="en-US"/>
          </a:p>
        </p:txBody>
      </p:sp>
    </p:spTree>
    <p:extLst>
      <p:ext uri="{BB962C8B-B14F-4D97-AF65-F5344CB8AC3E}">
        <p14:creationId xmlns:p14="http://schemas.microsoft.com/office/powerpoint/2010/main" val="3943587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747613-2C6F-49ED-AD9F-94C682B27751}"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40B2F-510F-4F8D-8619-644A42039743}" type="slidenum">
              <a:rPr lang="en-US" smtClean="0"/>
              <a:t>‹#›</a:t>
            </a:fld>
            <a:endParaRPr lang="en-US"/>
          </a:p>
        </p:txBody>
      </p:sp>
    </p:spTree>
    <p:extLst>
      <p:ext uri="{BB962C8B-B14F-4D97-AF65-F5344CB8AC3E}">
        <p14:creationId xmlns:p14="http://schemas.microsoft.com/office/powerpoint/2010/main" val="4121243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747613-2C6F-49ED-AD9F-94C682B27751}"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40B2F-510F-4F8D-8619-644A42039743}" type="slidenum">
              <a:rPr lang="en-US" smtClean="0"/>
              <a:t>‹#›</a:t>
            </a:fld>
            <a:endParaRPr lang="en-US"/>
          </a:p>
        </p:txBody>
      </p:sp>
    </p:spTree>
    <p:extLst>
      <p:ext uri="{BB962C8B-B14F-4D97-AF65-F5344CB8AC3E}">
        <p14:creationId xmlns:p14="http://schemas.microsoft.com/office/powerpoint/2010/main" val="1539676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747613-2C6F-49ED-AD9F-94C682B27751}"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40B2F-510F-4F8D-8619-644A42039743}" type="slidenum">
              <a:rPr lang="en-US" smtClean="0"/>
              <a:t>‹#›</a:t>
            </a:fld>
            <a:endParaRPr lang="en-US"/>
          </a:p>
        </p:txBody>
      </p:sp>
    </p:spTree>
    <p:extLst>
      <p:ext uri="{BB962C8B-B14F-4D97-AF65-F5344CB8AC3E}">
        <p14:creationId xmlns:p14="http://schemas.microsoft.com/office/powerpoint/2010/main" val="2800032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747613-2C6F-49ED-AD9F-94C682B27751}"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40B2F-510F-4F8D-8619-644A42039743}" type="slidenum">
              <a:rPr lang="en-US" smtClean="0"/>
              <a:t>‹#›</a:t>
            </a:fld>
            <a:endParaRPr lang="en-US"/>
          </a:p>
        </p:txBody>
      </p:sp>
    </p:spTree>
    <p:extLst>
      <p:ext uri="{BB962C8B-B14F-4D97-AF65-F5344CB8AC3E}">
        <p14:creationId xmlns:p14="http://schemas.microsoft.com/office/powerpoint/2010/main" val="2299581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747613-2C6F-49ED-AD9F-94C682B27751}"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A40B2F-510F-4F8D-8619-644A42039743}" type="slidenum">
              <a:rPr lang="en-US" smtClean="0"/>
              <a:t>‹#›</a:t>
            </a:fld>
            <a:endParaRPr lang="en-US"/>
          </a:p>
        </p:txBody>
      </p:sp>
    </p:spTree>
    <p:extLst>
      <p:ext uri="{BB962C8B-B14F-4D97-AF65-F5344CB8AC3E}">
        <p14:creationId xmlns:p14="http://schemas.microsoft.com/office/powerpoint/2010/main" val="1317830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747613-2C6F-49ED-AD9F-94C682B27751}" type="datetimeFigureOut">
              <a:rPr lang="en-US" smtClean="0"/>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A40B2F-510F-4F8D-8619-644A42039743}" type="slidenum">
              <a:rPr lang="en-US" smtClean="0"/>
              <a:t>‹#›</a:t>
            </a:fld>
            <a:endParaRPr lang="en-US"/>
          </a:p>
        </p:txBody>
      </p:sp>
    </p:spTree>
    <p:extLst>
      <p:ext uri="{BB962C8B-B14F-4D97-AF65-F5344CB8AC3E}">
        <p14:creationId xmlns:p14="http://schemas.microsoft.com/office/powerpoint/2010/main" val="2290076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747613-2C6F-49ED-AD9F-94C682B27751}" type="datetimeFigureOut">
              <a:rPr lang="en-US" smtClean="0"/>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A40B2F-510F-4F8D-8619-644A42039743}" type="slidenum">
              <a:rPr lang="en-US" smtClean="0"/>
              <a:t>‹#›</a:t>
            </a:fld>
            <a:endParaRPr lang="en-US"/>
          </a:p>
        </p:txBody>
      </p:sp>
    </p:spTree>
    <p:extLst>
      <p:ext uri="{BB962C8B-B14F-4D97-AF65-F5344CB8AC3E}">
        <p14:creationId xmlns:p14="http://schemas.microsoft.com/office/powerpoint/2010/main" val="3670153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747613-2C6F-49ED-AD9F-94C682B27751}" type="datetimeFigureOut">
              <a:rPr lang="en-US" smtClean="0"/>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A40B2F-510F-4F8D-8619-644A42039743}" type="slidenum">
              <a:rPr lang="en-US" smtClean="0"/>
              <a:t>‹#›</a:t>
            </a:fld>
            <a:endParaRPr lang="en-US"/>
          </a:p>
        </p:txBody>
      </p:sp>
    </p:spTree>
    <p:extLst>
      <p:ext uri="{BB962C8B-B14F-4D97-AF65-F5344CB8AC3E}">
        <p14:creationId xmlns:p14="http://schemas.microsoft.com/office/powerpoint/2010/main" val="2433386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747613-2C6F-49ED-AD9F-94C682B27751}"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A40B2F-510F-4F8D-8619-644A42039743}" type="slidenum">
              <a:rPr lang="en-US" smtClean="0"/>
              <a:t>‹#›</a:t>
            </a:fld>
            <a:endParaRPr lang="en-US"/>
          </a:p>
        </p:txBody>
      </p:sp>
    </p:spTree>
    <p:extLst>
      <p:ext uri="{BB962C8B-B14F-4D97-AF65-F5344CB8AC3E}">
        <p14:creationId xmlns:p14="http://schemas.microsoft.com/office/powerpoint/2010/main" val="2337737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747613-2C6F-49ED-AD9F-94C682B27751}"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A40B2F-510F-4F8D-8619-644A42039743}" type="slidenum">
              <a:rPr lang="en-US" smtClean="0"/>
              <a:t>‹#›</a:t>
            </a:fld>
            <a:endParaRPr lang="en-US"/>
          </a:p>
        </p:txBody>
      </p:sp>
    </p:spTree>
    <p:extLst>
      <p:ext uri="{BB962C8B-B14F-4D97-AF65-F5344CB8AC3E}">
        <p14:creationId xmlns:p14="http://schemas.microsoft.com/office/powerpoint/2010/main" val="636857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747613-2C6F-49ED-AD9F-94C682B27751}" type="datetimeFigureOut">
              <a:rPr lang="en-US" smtClean="0"/>
              <a:t>3/19/2020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A40B2F-510F-4F8D-8619-644A42039743}" type="slidenum">
              <a:rPr lang="en-US" smtClean="0"/>
              <a:t>‹#›</a:t>
            </a:fld>
            <a:endParaRPr lang="en-US"/>
          </a:p>
        </p:txBody>
      </p:sp>
    </p:spTree>
    <p:extLst>
      <p:ext uri="{BB962C8B-B14F-4D97-AF65-F5344CB8AC3E}">
        <p14:creationId xmlns:p14="http://schemas.microsoft.com/office/powerpoint/2010/main" val="1795233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332656"/>
            <a:ext cx="8136904" cy="6336704"/>
          </a:xfrm>
        </p:spPr>
        <p:txBody>
          <a:bodyPr>
            <a:normAutofit/>
          </a:bodyPr>
          <a:lstStyle/>
          <a:p>
            <a:endParaRPr lang="ar-JO" sz="2000" dirty="0" smtClean="0">
              <a:solidFill>
                <a:srgbClr val="FF0000"/>
              </a:solidFill>
            </a:endParaRPr>
          </a:p>
          <a:p>
            <a:r>
              <a:rPr lang="ar-JO" sz="2000" dirty="0" smtClean="0">
                <a:solidFill>
                  <a:srgbClr val="FF0000"/>
                </a:solidFill>
              </a:rPr>
              <a:t>ا</a:t>
            </a:r>
            <a:r>
              <a:rPr lang="ar-JO" sz="2000" u="sng" dirty="0" smtClean="0">
                <a:solidFill>
                  <a:srgbClr val="FF0000"/>
                </a:solidFill>
              </a:rPr>
              <a:t>لمحاضرة الرابعة</a:t>
            </a:r>
          </a:p>
          <a:p>
            <a:endParaRPr lang="ar-JO" sz="2000" u="sng" dirty="0" smtClean="0">
              <a:solidFill>
                <a:srgbClr val="FF0000"/>
              </a:solidFill>
            </a:endParaRPr>
          </a:p>
          <a:p>
            <a:r>
              <a:rPr lang="ar-JO" sz="2000" u="sng" dirty="0" smtClean="0">
                <a:solidFill>
                  <a:srgbClr val="FF0000"/>
                </a:solidFill>
              </a:rPr>
              <a:t>الاتجاه السلوكي والتكنولوجي لنظم المعلومات </a:t>
            </a:r>
            <a:r>
              <a:rPr lang="ar-JO" sz="2000" dirty="0" smtClean="0"/>
              <a:t>...</a:t>
            </a:r>
            <a:endParaRPr lang="ar-IQ" sz="2000" dirty="0" smtClean="0"/>
          </a:p>
          <a:p>
            <a:pPr algn="r"/>
            <a:r>
              <a:rPr lang="ar-IQ" sz="2000" dirty="0" smtClean="0">
                <a:solidFill>
                  <a:schemeClr val="tx1"/>
                </a:solidFill>
              </a:rPr>
              <a:t>السؤال المقترح ( تكلم وباسلوب علمي وفلسفي عن الاتجاهات السلوكية والتكنولوجية لنظم      </a:t>
            </a:r>
            <a:endParaRPr lang="ar-JO" sz="2000" dirty="0" smtClean="0">
              <a:solidFill>
                <a:schemeClr val="tx1"/>
              </a:solidFill>
            </a:endParaRPr>
          </a:p>
          <a:p>
            <a:pPr algn="r"/>
            <a:r>
              <a:rPr lang="ar-JO" sz="2000" dirty="0">
                <a:solidFill>
                  <a:schemeClr val="tx1"/>
                </a:solidFill>
              </a:rPr>
              <a:t> </a:t>
            </a:r>
            <a:r>
              <a:rPr lang="ar-JO" sz="2000" dirty="0" smtClean="0">
                <a:solidFill>
                  <a:schemeClr val="tx1"/>
                </a:solidFill>
              </a:rPr>
              <a:t>                   المعلومات ).</a:t>
            </a:r>
          </a:p>
          <a:p>
            <a:pPr algn="r"/>
            <a:r>
              <a:rPr lang="ar-JO" sz="2000" dirty="0" smtClean="0">
                <a:solidFill>
                  <a:schemeClr val="tx1"/>
                </a:solidFill>
              </a:rPr>
              <a:t>ان استخدام تكنولوجيا المعلومات الادارية المعاصرة سوف تقود التجارة والخدمات والاعمال باتجاهات مستقبلية لرسم خارطة جديدة لعالم الاعمال ومن هذه الاتجاهات :- </a:t>
            </a:r>
          </a:p>
          <a:p>
            <a:pPr algn="r"/>
            <a:r>
              <a:rPr lang="ar-JO" sz="2000" dirty="0" smtClean="0">
                <a:solidFill>
                  <a:schemeClr val="tx1"/>
                </a:solidFill>
              </a:rPr>
              <a:t>1-</a:t>
            </a:r>
            <a:r>
              <a:rPr lang="ar-JO" sz="2000" dirty="0" smtClean="0">
                <a:solidFill>
                  <a:srgbClr val="000000"/>
                </a:solidFill>
              </a:rPr>
              <a:t> </a:t>
            </a:r>
            <a:r>
              <a:rPr lang="ar-JO" sz="2000" dirty="0" smtClean="0">
                <a:solidFill>
                  <a:srgbClr val="00B050"/>
                </a:solidFill>
              </a:rPr>
              <a:t>الاتجاه السلوكي </a:t>
            </a:r>
            <a:r>
              <a:rPr lang="ar-JO" sz="2000" dirty="0" smtClean="0">
                <a:solidFill>
                  <a:srgbClr val="000000"/>
                </a:solidFill>
              </a:rPr>
              <a:t>:- </a:t>
            </a:r>
            <a:r>
              <a:rPr lang="ar-JO" sz="2000" dirty="0" smtClean="0">
                <a:solidFill>
                  <a:schemeClr val="tx1"/>
                </a:solidFill>
              </a:rPr>
              <a:t>الذي يرتبط بالموضوعات السلوكية التي تنتج عن التطورات طويلة الامد والادامة المطلوبة لتكنولوجيا ونظم المعلومات مثل ( التكامل الاستراتيجي للاعمال والتصاميم والتطبيقات ) وهناك موضوعات وتخصصات تغذي الفهم والاتجاه السلوكي مثل (علم الاجتماع الذي يركز على الافراد والمجتمعات والمنظمات ). </a:t>
            </a:r>
          </a:p>
          <a:p>
            <a:pPr algn="r"/>
            <a:r>
              <a:rPr lang="ar-JO" sz="2000" dirty="0" smtClean="0">
                <a:solidFill>
                  <a:schemeClr val="tx1"/>
                </a:solidFill>
              </a:rPr>
              <a:t>حيث ساهمت التكنولوجيا بتطوراتها السريعة من تقييم عمليات ونشاطات المنظمات والافراد وبناء قواعد ومستودعات للبيانات بكلفة منخفضة لتحافظ على البيانات التفصيلية عن الافراد الشخصية والعملية وادامتها بسهولة .فضلاً عن تحليلها للكميات الهائلة منها عن سلوك الافراد وبياناتهم الشخصية . </a:t>
            </a:r>
            <a:endParaRPr lang="en-US" sz="2000" dirty="0">
              <a:solidFill>
                <a:schemeClr val="tx1"/>
              </a:solidFill>
            </a:endParaRPr>
          </a:p>
        </p:txBody>
      </p:sp>
    </p:spTree>
    <p:extLst>
      <p:ext uri="{BB962C8B-B14F-4D97-AF65-F5344CB8AC3E}">
        <p14:creationId xmlns:p14="http://schemas.microsoft.com/office/powerpoint/2010/main" val="4011387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32656"/>
            <a:ext cx="6400800" cy="6120680"/>
          </a:xfrm>
        </p:spPr>
        <p:txBody>
          <a:bodyPr>
            <a:normAutofit/>
          </a:bodyPr>
          <a:lstStyle/>
          <a:p>
            <a:pPr algn="r"/>
            <a:endParaRPr lang="ar-JO" sz="2000" dirty="0" smtClean="0"/>
          </a:p>
          <a:p>
            <a:pPr algn="r"/>
            <a:r>
              <a:rPr lang="ar-JO" sz="2000" b="1" dirty="0" smtClean="0">
                <a:solidFill>
                  <a:schemeClr val="tx1"/>
                </a:solidFill>
              </a:rPr>
              <a:t>2- الاتجاه التكنولوجي :- ويركز على الاسس الرياضية في دراسة نظم المعلومات فضلاً عن مكوناتها المادية وقدراتها الخاصة وبرمجياتها وكذلك الموضوعات والتخصصات التي تساهم في الفهم الفني كموائمة علمية متوازنة من ( علم الحاسوب وعلم الادارة وبحوث العمليات ) .</a:t>
            </a:r>
          </a:p>
          <a:p>
            <a:pPr algn="r"/>
            <a:endParaRPr lang="ar-JO" sz="2000" b="1">
              <a:solidFill>
                <a:schemeClr val="tx1"/>
              </a:solidFill>
            </a:endParaRPr>
          </a:p>
          <a:p>
            <a:pPr algn="r"/>
            <a:endParaRPr lang="en-US" sz="2000" b="1" dirty="0">
              <a:solidFill>
                <a:schemeClr val="tx1"/>
              </a:solidFill>
            </a:endParaRPr>
          </a:p>
        </p:txBody>
      </p:sp>
    </p:spTree>
    <p:extLst>
      <p:ext uri="{BB962C8B-B14F-4D97-AF65-F5344CB8AC3E}">
        <p14:creationId xmlns:p14="http://schemas.microsoft.com/office/powerpoint/2010/main" val="1029846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170</Words>
  <Application>Microsoft Office PowerPoint</Application>
  <PresentationFormat>On-screen Show (4:3)</PresentationFormat>
  <Paragraphs>11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DR.Ahmed Saker 2o1O</cp:lastModifiedBy>
  <cp:revision>3</cp:revision>
  <dcterms:created xsi:type="dcterms:W3CDTF">2020-03-19T14:32:20Z</dcterms:created>
  <dcterms:modified xsi:type="dcterms:W3CDTF">2020-03-19T14:59:43Z</dcterms:modified>
</cp:coreProperties>
</file>