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372905-DFD7-4793-B5EC-A6D71E8D2BDA}">
          <p14:sldIdLst>
            <p14:sldId id="256"/>
          </p14:sldIdLst>
        </p14:section>
        <p14:section name="Untitled Section" id="{0E96DF99-05AD-4898-85F6-F2FC0C1FA08E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72A7A-5813-4ED5-A226-38ED3D463D82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272AF-1991-4AFB-9BED-0A290F8E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08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272AF-1991-4AFB-9BED-0A290F8E26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2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6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8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3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0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3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8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7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5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DB399-64D1-4025-875D-3F9B63C166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7CD9C-B4E2-42B4-BD68-7AEAADCA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4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976663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800" dirty="0" smtClean="0">
                <a:solidFill>
                  <a:srgbClr val="FF0000"/>
                </a:solidFill>
              </a:rPr>
              <a:t>ثانياً /أهمية البحث :- </a:t>
            </a:r>
            <a:r>
              <a:rPr lang="ar-IQ" sz="2800" dirty="0" smtClean="0"/>
              <a:t>تحدد هنا الغاية من البحث ومقدار الفائدة التي سيجنيها الباحث من بحثه كحل لمشكلة ما او البحث عنها .ولابد من مراعاة بعض الامور في عرض الأهمية وكما يلي :- </a:t>
            </a:r>
            <a:r>
              <a:rPr lang="ar-IQ" dirty="0"/>
              <a:t/>
            </a:r>
            <a:br>
              <a:rPr lang="ar-IQ" dirty="0"/>
            </a:br>
            <a:r>
              <a:rPr lang="ar-IQ" sz="2800" dirty="0" smtClean="0"/>
              <a:t>1- ان يحدد الباحث الأهمية المتوقعة للعمل .</a:t>
            </a:r>
            <a:br>
              <a:rPr lang="ar-IQ" sz="2800" dirty="0" smtClean="0"/>
            </a:br>
            <a:r>
              <a:rPr lang="ar-IQ" sz="2800" dirty="0" smtClean="0"/>
              <a:t>2- يحدد الأهمية في ضوء تسارع المتغيرات المحلية والعالمية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2800" dirty="0" smtClean="0"/>
              <a:t>3- يحدد الاضافة العلمية والعملية التي يسعى للتوصل لها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2800" dirty="0" smtClean="0"/>
              <a:t>4- مدى أهمية اختيار المتغيرات الرئيسة والفرعية </a:t>
            </a:r>
            <a:r>
              <a:rPr lang="ar-IQ" dirty="0"/>
              <a:t/>
            </a:r>
            <a:br>
              <a:rPr lang="ar-IQ" dirty="0"/>
            </a:br>
            <a:r>
              <a:rPr lang="ar-IQ" sz="2800" dirty="0" smtClean="0"/>
              <a:t>5- مدى أهمية البحث في معالجة المتغيرات واختيار الاسلوب الملائم.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2800" dirty="0" smtClean="0"/>
              <a:t>6- معرفة التطبيقات المحتملة للنتائج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2800" dirty="0" smtClean="0"/>
              <a:t>7- معرفة الجهة التي ستعود اليها المنفعة .</a:t>
            </a:r>
            <a:br>
              <a:rPr lang="ar-IQ" sz="2800" dirty="0" smtClean="0"/>
            </a:br>
            <a:r>
              <a:rPr lang="ar-IQ" sz="2800" dirty="0" smtClean="0"/>
              <a:t>8- تحديد الاضافة العلمية والمعرفية ومدى مساهمتها في المجتمع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2800" dirty="0" smtClean="0"/>
              <a:t>ومن الممكن ان يأتي السؤال كما يلي</a:t>
            </a:r>
            <a:br>
              <a:rPr lang="ar-IQ" sz="2800" dirty="0" smtClean="0"/>
            </a:br>
            <a:r>
              <a:rPr lang="ar-IQ" sz="2800" dirty="0"/>
              <a:t/>
            </a:r>
            <a:br>
              <a:rPr lang="ar-IQ" sz="2800" dirty="0"/>
            </a:br>
            <a:r>
              <a:rPr lang="ar-IQ" sz="2800" dirty="0" smtClean="0"/>
              <a:t>( تكلم وبشكل مفصل عن الامور التي تحدداهمية البحث العلمي) </a:t>
            </a:r>
            <a:br>
              <a:rPr lang="ar-IQ" sz="2800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91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pPr algn="r"/>
            <a:r>
              <a:rPr lang="ar-IQ" sz="2800" dirty="0" smtClean="0"/>
              <a:t/>
            </a:r>
            <a:br>
              <a:rPr lang="ar-IQ" sz="2800" dirty="0" smtClean="0"/>
            </a:br>
            <a:r>
              <a:rPr lang="ar-IQ" sz="2800" dirty="0"/>
              <a:t/>
            </a:r>
            <a:br>
              <a:rPr lang="ar-IQ" sz="2800" dirty="0"/>
            </a:br>
            <a:r>
              <a:rPr lang="ar-IQ" sz="2800" dirty="0" smtClean="0"/>
              <a:t/>
            </a:r>
            <a:br>
              <a:rPr lang="ar-IQ" sz="2800" dirty="0" smtClean="0"/>
            </a:br>
            <a:r>
              <a:rPr lang="ar-IQ" sz="2800" dirty="0"/>
              <a:t/>
            </a:r>
            <a:br>
              <a:rPr lang="ar-IQ" sz="2800" dirty="0"/>
            </a:br>
            <a:r>
              <a:rPr lang="ar-IQ" sz="2800" dirty="0" smtClean="0"/>
              <a:t/>
            </a:r>
            <a:br>
              <a:rPr lang="ar-IQ" sz="2800" dirty="0" smtClean="0"/>
            </a:br>
            <a:r>
              <a:rPr lang="ar-IQ" sz="2800" dirty="0" smtClean="0">
                <a:solidFill>
                  <a:srgbClr val="FF0000"/>
                </a:solidFill>
              </a:rPr>
              <a:t>ثالثاً:- أهداف البحث.. </a:t>
            </a:r>
            <a:r>
              <a:rPr lang="ar-IQ" sz="2800" dirty="0" smtClean="0"/>
              <a:t>عندما يراد بناء بحث علمي لمعالجة مشكلة ما او البحث عنها لابد من تحديد الاهداف التي يسعى لتحقيقها الباحث على ضوء مطابقتها للأسئلة المطروحة في المشكلة . ومن الممكن ملاحظة الامور التالية :-</a:t>
            </a:r>
            <a:br>
              <a:rPr lang="ar-IQ" sz="2800" dirty="0" smtClean="0"/>
            </a:br>
            <a:r>
              <a:rPr lang="ar-IQ" sz="2800" dirty="0" smtClean="0"/>
              <a:t>1- تحدد اهداف البحث المتغيرات الجديدة التي لم تتناولها البحوث الاخرى.</a:t>
            </a:r>
            <a:r>
              <a:rPr lang="ar-IQ" sz="2800" dirty="0"/>
              <a:t/>
            </a:r>
            <a:br>
              <a:rPr lang="ar-IQ" sz="2800" dirty="0"/>
            </a:br>
            <a:r>
              <a:rPr lang="ar-IQ" sz="2800" dirty="0" smtClean="0"/>
              <a:t>2- يجب أن يهدف البحث ايجاد علاقة الارتباط نظرياً بين المتغيرات ومنطقية ربطها .</a:t>
            </a:r>
            <a:br>
              <a:rPr lang="ar-IQ" sz="2800" dirty="0" smtClean="0"/>
            </a:br>
            <a:r>
              <a:rPr lang="ar-IQ" sz="2800" dirty="0" smtClean="0"/>
              <a:t>3- تحديد أهداف ذات بُعد مستقبلي لما يطمح الباحث للتوصل الى النتائج.</a:t>
            </a:r>
            <a:br>
              <a:rPr lang="ar-IQ" sz="2800" dirty="0" smtClean="0"/>
            </a:br>
            <a:r>
              <a:rPr lang="ar-IQ" sz="2800" dirty="0" smtClean="0"/>
              <a:t>4- تهدف الى قياس واختبار العلاقة والاثر بين متغيرات البحث .</a:t>
            </a:r>
            <a:r>
              <a:rPr lang="ar-IQ" sz="2800" dirty="0"/>
              <a:t/>
            </a:r>
            <a:br>
              <a:rPr lang="ar-IQ" sz="2800" dirty="0"/>
            </a:br>
            <a:r>
              <a:rPr lang="ar-IQ" sz="2800" dirty="0" smtClean="0"/>
              <a:t>5- يهدف الوصول الى بناء انموذج مختبر احصائياً.</a:t>
            </a:r>
            <a:br>
              <a:rPr lang="ar-IQ" sz="2800" dirty="0" smtClean="0"/>
            </a:br>
            <a:r>
              <a:rPr lang="ar-IQ" sz="2800" dirty="0" smtClean="0"/>
              <a:t>6- تحقيق المؤائمة بين الاسئلة المطروحة في المشكلة وما يقابلها من أهداف</a:t>
            </a:r>
            <a:r>
              <a:rPr lang="ar-IQ" sz="2800" dirty="0"/>
              <a:t/>
            </a:r>
            <a:br>
              <a:rPr lang="ar-IQ" sz="2800" dirty="0"/>
            </a:br>
            <a:r>
              <a:rPr lang="ar-IQ" sz="2800" dirty="0" smtClean="0"/>
              <a:t/>
            </a:r>
            <a:br>
              <a:rPr lang="ar-IQ" sz="2800" dirty="0" smtClean="0"/>
            </a:br>
            <a:r>
              <a:rPr lang="ar-IQ" sz="2800" dirty="0" smtClean="0"/>
              <a:t>ومن الممكن طرح الؤال التالي ( تكلم وبشكل مفصل عن الامور الي يجب مراعاتها عند صياغة أهداف البحث )</a:t>
            </a:r>
            <a:br>
              <a:rPr lang="ar-IQ" sz="2800" dirty="0" smtClean="0"/>
            </a:br>
            <a:r>
              <a:rPr lang="ar-IQ" sz="2800" dirty="0"/>
              <a:t/>
            </a:r>
            <a:br>
              <a:rPr lang="ar-IQ" sz="2800" dirty="0"/>
            </a:br>
            <a:r>
              <a:rPr lang="ar-IQ" sz="2800" dirty="0" smtClean="0"/>
              <a:t/>
            </a:r>
            <a:br>
              <a:rPr lang="ar-IQ" sz="2800" dirty="0" smtClean="0"/>
            </a:br>
            <a:r>
              <a:rPr lang="ar-IQ" sz="2800" dirty="0"/>
              <a:t/>
            </a:r>
            <a:br>
              <a:rPr lang="ar-IQ" sz="2800" dirty="0"/>
            </a:br>
            <a:r>
              <a:rPr lang="ar-IQ" sz="2800" dirty="0" smtClean="0"/>
              <a:t/>
            </a:r>
            <a:br>
              <a:rPr lang="ar-IQ" sz="2800" dirty="0" smtClean="0"/>
            </a:br>
            <a:r>
              <a:rPr lang="ar-IQ" sz="2800" dirty="0"/>
              <a:t/>
            </a:r>
            <a:br>
              <a:rPr lang="ar-IQ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911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</Words>
  <Application>Microsoft Office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       ثانياً /أهمية البحث :- تحدد هنا الغاية من البحث ومقدار الفائدة التي سيجنيها الباحث من بحثه كحل لمشكلة ما او البحث عنها .ولابد من مراعاة بعض الامور في عرض الأهمية وكما يلي :-  1- ان يحدد الباحث الأهمية المتوقعة للعمل . 2- يحدد الأهمية في ضوء تسارع المتغيرات المحلية والعالمية  3- يحدد الاضافة العلمية والعملية التي يسعى للتوصل لها . 4- مدى أهمية اختيار المتغيرات الرئيسة والفرعية  5- مدى أهمية البحث في معالجة المتغيرات واختيار الاسلوب الملائم. 6- معرفة التطبيقات المحتملة للنتائج . 7- معرفة الجهة التي ستعود اليها المنفعة . 8- تحديد الاضافة العلمية والمعرفية ومدى مساهمتها في المجتمع . ومن الممكن ان يأتي السؤال كما يلي  ( تكلم وبشكل مفصل عن الامور التي تحدداهمية البحث العلمي)          </vt:lpstr>
      <vt:lpstr>     ثالثاً:- أهداف البحث.. عندما يراد بناء بحث علمي لمعالجة مشكلة ما او البحث عنها لابد من تحديد الاهداف التي يسعى لتحقيقها الباحث على ضوء مطابقتها للأسئلة المطروحة في المشكلة . ومن الممكن ملاحظة الامور التالية :- 1- تحدد اهداف البحث المتغيرات الجديدة التي لم تتناولها البحوث الاخرى. 2- يجب أن يهدف البحث ايجاد علاقة الارتباط نظرياً بين المتغيرات ومنطقية ربطها . 3- تحديد أهداف ذات بُعد مستقبلي لما يطمح الباحث للتوصل الى النتائج. 4- تهدف الى قياس واختبار العلاقة والاثر بين متغيرات البحث . 5- يهدف الوصول الى بناء انموذج مختبر احصائياً. 6- تحقيق المؤائمة بين الاسئلة المطروحة في المشكلة وما يقابلها من أهداف  ومن الممكن طرح الؤال التالي ( تكلم وبشكل مفصل عن الامور الي يجب مراعاتها عند صياغة أهداف البحث )     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ثانياً /أهمية البحث :- تحدد هنا الغاية من البحث ومقدار الفائدة التي سيجنيها الباحث من بحثه كحل لمشكلة ما او البحث عنها .ولابد من مراعاة بعض الامور في عرض الأهمية وكما يلي :-  ان 1-</dc:title>
  <dc:creator>DR.Ahmed Saker 2o1O</dc:creator>
  <cp:lastModifiedBy>DR.Ahmed Saker 2o1O</cp:lastModifiedBy>
  <cp:revision>5</cp:revision>
  <dcterms:created xsi:type="dcterms:W3CDTF">2020-03-18T18:11:01Z</dcterms:created>
  <dcterms:modified xsi:type="dcterms:W3CDTF">2020-03-18T18:53:45Z</dcterms:modified>
</cp:coreProperties>
</file>