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0" r:id="rId6"/>
    <p:sldId id="268" r:id="rId7"/>
    <p:sldId id="267" r:id="rId8"/>
    <p:sldId id="261" r:id="rId9"/>
    <p:sldId id="264" r:id="rId10"/>
    <p:sldId id="269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D200"/>
    <a:srgbClr val="FE97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8" d="100"/>
          <a:sy n="48" d="100"/>
        </p:scale>
        <p:origin x="-1315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9442-63A2-47CD-B6FB-E9C1868110C3}" type="datetimeFigureOut">
              <a:rPr lang="ar-SA" smtClean="0"/>
              <a:t>23/07/1441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53ED-44FE-433C-90EF-E3D48ADF4C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35226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9442-63A2-47CD-B6FB-E9C1868110C3}" type="datetimeFigureOut">
              <a:rPr lang="ar-SA" smtClean="0"/>
              <a:t>23/07/1441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53ED-44FE-433C-90EF-E3D48ADF4C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4508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9442-63A2-47CD-B6FB-E9C1868110C3}" type="datetimeFigureOut">
              <a:rPr lang="ar-SA" smtClean="0"/>
              <a:t>23/07/1441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53ED-44FE-433C-90EF-E3D48ADF4C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0082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9442-63A2-47CD-B6FB-E9C1868110C3}" type="datetimeFigureOut">
              <a:rPr lang="ar-SA" smtClean="0"/>
              <a:t>23/07/1441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53ED-44FE-433C-90EF-E3D48ADF4C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58535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9442-63A2-47CD-B6FB-E9C1868110C3}" type="datetimeFigureOut">
              <a:rPr lang="ar-SA" smtClean="0"/>
              <a:t>23/07/1441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53ED-44FE-433C-90EF-E3D48ADF4C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8973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9442-63A2-47CD-B6FB-E9C1868110C3}" type="datetimeFigureOut">
              <a:rPr lang="ar-SA" smtClean="0"/>
              <a:t>23/07/1441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53ED-44FE-433C-90EF-E3D48ADF4C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4174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9442-63A2-47CD-B6FB-E9C1868110C3}" type="datetimeFigureOut">
              <a:rPr lang="ar-SA" smtClean="0"/>
              <a:t>23/07/1441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53ED-44FE-433C-90EF-E3D48ADF4C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33839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9442-63A2-47CD-B6FB-E9C1868110C3}" type="datetimeFigureOut">
              <a:rPr lang="ar-SA" smtClean="0"/>
              <a:t>23/07/1441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53ED-44FE-433C-90EF-E3D48ADF4C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373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9442-63A2-47CD-B6FB-E9C1868110C3}" type="datetimeFigureOut">
              <a:rPr lang="ar-SA" smtClean="0"/>
              <a:t>23/07/1441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53ED-44FE-433C-90EF-E3D48ADF4C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3616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9442-63A2-47CD-B6FB-E9C1868110C3}" type="datetimeFigureOut">
              <a:rPr lang="ar-SA" smtClean="0"/>
              <a:t>23/07/1441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53ED-44FE-433C-90EF-E3D48ADF4C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6416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9442-63A2-47CD-B6FB-E9C1868110C3}" type="datetimeFigureOut">
              <a:rPr lang="ar-SA" smtClean="0"/>
              <a:t>23/07/1441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53ED-44FE-433C-90EF-E3D48ADF4C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3877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A9442-63A2-47CD-B6FB-E9C1868110C3}" type="datetimeFigureOut">
              <a:rPr lang="ar-SA" smtClean="0"/>
              <a:t>23/07/1441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453ED-44FE-433C-90EF-E3D48ADF4C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344216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86297" y="1844824"/>
            <a:ext cx="7236804" cy="3816424"/>
          </a:xfrm>
          <a:prstGeom prst="roundRect">
            <a:avLst/>
          </a:prstGeom>
          <a:solidFill>
            <a:srgbClr val="9B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IQ" sz="4800" b="1" dirty="0" smtClean="0">
                <a:solidFill>
                  <a:schemeClr val="bg1"/>
                </a:solidFill>
              </a:rPr>
              <a:t>عنوان المحاضرة</a:t>
            </a:r>
          </a:p>
          <a:p>
            <a:pPr algn="ctr"/>
            <a:r>
              <a:rPr lang="ar-IQ" sz="4800" b="1" dirty="0" smtClean="0">
                <a:solidFill>
                  <a:schemeClr val="bg1"/>
                </a:solidFill>
              </a:rPr>
              <a:t>تنصيب البرامج</a:t>
            </a:r>
          </a:p>
        </p:txBody>
      </p:sp>
      <p:pic>
        <p:nvPicPr>
          <p:cNvPr id="1026" name="Picture 2" descr="C:\Users\QR\Desktop\DataForgery\business_figure_swinging_on_wrecking_ball_300_w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76264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337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19672" y="1772816"/>
            <a:ext cx="5793417" cy="2481900"/>
          </a:xfrm>
          <a:prstGeom prst="roundRect">
            <a:avLst/>
          </a:prstGeom>
          <a:solidFill>
            <a:srgbClr val="FE9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6600" b="1" dirty="0" smtClean="0">
                <a:latin typeface="Andalus" pitchFamily="18" charset="-78"/>
                <a:cs typeface="Andalus" pitchFamily="18" charset="-78"/>
              </a:rPr>
              <a:t>تم بعونه تعالى</a:t>
            </a:r>
            <a:endParaRPr lang="ar-SA" sz="6600" b="1" dirty="0" smtClean="0">
              <a:latin typeface="Andalus" pitchFamily="18" charset="-78"/>
              <a:cs typeface="Andalus" pitchFamily="18" charset="-78"/>
            </a:endParaRPr>
          </a:p>
          <a:p>
            <a:pPr algn="ct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41123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513"/>
          <a:stretch/>
        </p:blipFill>
        <p:spPr>
          <a:xfrm>
            <a:off x="590661" y="1556792"/>
            <a:ext cx="7920880" cy="338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08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9" r="26120"/>
          <a:stretch/>
        </p:blipFill>
        <p:spPr>
          <a:xfrm>
            <a:off x="881668" y="764703"/>
            <a:ext cx="7552884" cy="42484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31640" y="5229200"/>
            <a:ext cx="64087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2400" dirty="0" smtClean="0"/>
              <a:t>واجهة تثبيت البرنامج بعد تنصيبه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285002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10" y="260648"/>
            <a:ext cx="7790711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348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268760"/>
            <a:ext cx="7764343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224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24"/>
          <a:stretch/>
        </p:blipFill>
        <p:spPr>
          <a:xfrm>
            <a:off x="1043608" y="908720"/>
            <a:ext cx="7416824" cy="406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425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56" y="444547"/>
            <a:ext cx="8618324" cy="478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442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81799"/>
            <a:ext cx="7416824" cy="600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107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60" y="551255"/>
            <a:ext cx="7704856" cy="5488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190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12</Words>
  <Application>Microsoft Office PowerPoint</Application>
  <PresentationFormat>On-screen Show (4:3)</PresentationFormat>
  <Paragraphs>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5</cp:revision>
  <dcterms:created xsi:type="dcterms:W3CDTF">2020-03-16T20:33:07Z</dcterms:created>
  <dcterms:modified xsi:type="dcterms:W3CDTF">2020-03-16T21:34:28Z</dcterms:modified>
</cp:coreProperties>
</file>