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704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201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931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49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401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143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971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31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17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48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302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53233-86C5-48D6-80D7-36910E4239AC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6E21F-3318-444C-B74B-CF795F7C8A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420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95636" y="1520788"/>
            <a:ext cx="7236804" cy="381642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sz="4800" b="1" dirty="0" smtClean="0">
                <a:solidFill>
                  <a:schemeClr val="bg1"/>
                </a:solidFill>
              </a:rPr>
              <a:t>عنوان المحاضرة</a:t>
            </a:r>
          </a:p>
          <a:p>
            <a:pPr algn="ctr"/>
            <a:r>
              <a:rPr lang="ar-IQ" sz="4800" b="1" smtClean="0">
                <a:solidFill>
                  <a:schemeClr val="bg1"/>
                </a:solidFill>
              </a:rPr>
              <a:t>تنصيب البرامج</a:t>
            </a:r>
            <a:endParaRPr lang="ar-IQ" sz="4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8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364682"/>
            <a:ext cx="7488832" cy="590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2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848872" cy="593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9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2020"/>
            <a:ext cx="7848872" cy="602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8"/>
          <a:stretch/>
        </p:blipFill>
        <p:spPr>
          <a:xfrm>
            <a:off x="179513" y="404664"/>
            <a:ext cx="835292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4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77418"/>
            <a:ext cx="8208912" cy="549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6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4365"/>
            <a:ext cx="7895202" cy="531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6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175701"/>
            <a:ext cx="6984776" cy="644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2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8064469" cy="517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04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13" y="404664"/>
            <a:ext cx="8528333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09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2020-03-16T20:20:32Z</dcterms:created>
  <dcterms:modified xsi:type="dcterms:W3CDTF">2020-03-16T20:32:51Z</dcterms:modified>
</cp:coreProperties>
</file>