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8" d="100"/>
          <a:sy n="48" d="100"/>
        </p:scale>
        <p:origin x="-1315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3233-86C5-48D6-80D7-36910E4239AC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6E21F-3318-444C-B74B-CF795F7C8A4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27047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3233-86C5-48D6-80D7-36910E4239AC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6E21F-3318-444C-B74B-CF795F7C8A4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201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3233-86C5-48D6-80D7-36910E4239AC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6E21F-3318-444C-B74B-CF795F7C8A4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49314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3233-86C5-48D6-80D7-36910E4239AC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6E21F-3318-444C-B74B-CF795F7C8A4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5491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3233-86C5-48D6-80D7-36910E4239AC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6E21F-3318-444C-B74B-CF795F7C8A4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4013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3233-86C5-48D6-80D7-36910E4239AC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6E21F-3318-444C-B74B-CF795F7C8A4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5143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3233-86C5-48D6-80D7-36910E4239AC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6E21F-3318-444C-B74B-CF795F7C8A4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9715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3233-86C5-48D6-80D7-36910E4239AC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6E21F-3318-444C-B74B-CF795F7C8A4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5312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3233-86C5-48D6-80D7-36910E4239AC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6E21F-3318-444C-B74B-CF795F7C8A4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0175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3233-86C5-48D6-80D7-36910E4239AC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6E21F-3318-444C-B74B-CF795F7C8A4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4488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53233-86C5-48D6-80D7-36910E4239AC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6E21F-3318-444C-B74B-CF795F7C8A4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3029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53233-86C5-48D6-80D7-36910E4239AC}" type="datetimeFigureOut">
              <a:rPr lang="ar-SA" smtClean="0"/>
              <a:t>22/07/1441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6E21F-3318-444C-B74B-CF795F7C8A4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84203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95636" y="1520788"/>
            <a:ext cx="7236804" cy="3816424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IQ" sz="4800" b="1" dirty="0" smtClean="0">
                <a:solidFill>
                  <a:schemeClr val="bg1"/>
                </a:solidFill>
              </a:rPr>
              <a:t>عنوان المحاضرة</a:t>
            </a:r>
          </a:p>
          <a:p>
            <a:pPr algn="ctr"/>
            <a:r>
              <a:rPr lang="ar-IQ" sz="4800" b="1" smtClean="0">
                <a:solidFill>
                  <a:schemeClr val="bg1"/>
                </a:solidFill>
              </a:rPr>
              <a:t>تنصيب البرامج</a:t>
            </a:r>
            <a:endParaRPr lang="ar-IQ" sz="4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486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1" y="364682"/>
            <a:ext cx="7488832" cy="5901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422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76672"/>
            <a:ext cx="7848872" cy="5939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798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12020"/>
            <a:ext cx="7848872" cy="6025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12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38"/>
          <a:stretch/>
        </p:blipFill>
        <p:spPr>
          <a:xfrm>
            <a:off x="179513" y="404664"/>
            <a:ext cx="8352928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745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77418"/>
            <a:ext cx="8208912" cy="5499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565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94365"/>
            <a:ext cx="7895202" cy="5310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366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7" y="175701"/>
            <a:ext cx="6984776" cy="6440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123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8064469" cy="5175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204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13" y="404664"/>
            <a:ext cx="8528333" cy="576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509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</Words>
  <Application>Microsoft Office PowerPoint</Application>
  <PresentationFormat>On-screen Show (4:3)</PresentationFormat>
  <Paragraphs>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3</cp:revision>
  <dcterms:created xsi:type="dcterms:W3CDTF">2020-03-16T20:20:32Z</dcterms:created>
  <dcterms:modified xsi:type="dcterms:W3CDTF">2020-03-16T20:32:51Z</dcterms:modified>
</cp:coreProperties>
</file>