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8" d="100"/>
          <a:sy n="48" d="100"/>
        </p:scale>
        <p:origin x="-1315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DB3D-FBDB-44C6-8CD0-E414C0F08BAB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C86A-C401-4359-A8B0-23A6512EEA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3140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DB3D-FBDB-44C6-8CD0-E414C0F08BAB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C86A-C401-4359-A8B0-23A6512EEA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1759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DB3D-FBDB-44C6-8CD0-E414C0F08BAB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C86A-C401-4359-A8B0-23A6512EEA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7318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DB3D-FBDB-44C6-8CD0-E414C0F08BAB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C86A-C401-4359-A8B0-23A6512EEA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0296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DB3D-FBDB-44C6-8CD0-E414C0F08BAB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C86A-C401-4359-A8B0-23A6512EEA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6272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DB3D-FBDB-44C6-8CD0-E414C0F08BAB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C86A-C401-4359-A8B0-23A6512EEA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51238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DB3D-FBDB-44C6-8CD0-E414C0F08BAB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C86A-C401-4359-A8B0-23A6512EEA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4788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DB3D-FBDB-44C6-8CD0-E414C0F08BAB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C86A-C401-4359-A8B0-23A6512EEA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64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DB3D-FBDB-44C6-8CD0-E414C0F08BAB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C86A-C401-4359-A8B0-23A6512EEA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36353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DB3D-FBDB-44C6-8CD0-E414C0F08BAB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C86A-C401-4359-A8B0-23A6512EEA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43086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DB3D-FBDB-44C6-8CD0-E414C0F08BAB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C86A-C401-4359-A8B0-23A6512EEA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7488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0DB3D-FBDB-44C6-8CD0-E414C0F08BAB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AC86A-C401-4359-A8B0-23A6512EEA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5243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259632" y="1412776"/>
            <a:ext cx="6552728" cy="3816424"/>
          </a:xfrm>
          <a:prstGeom prst="roundRect">
            <a:avLst/>
          </a:prstGeom>
          <a:solidFill>
            <a:srgbClr val="DDEC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800" b="1" dirty="0" smtClean="0">
                <a:solidFill>
                  <a:schemeClr val="tx2">
                    <a:lumMod val="50000"/>
                  </a:schemeClr>
                </a:solidFill>
              </a:rPr>
              <a:t>عنوان المحاضرة</a:t>
            </a:r>
          </a:p>
          <a:p>
            <a:pPr algn="ctr"/>
            <a:r>
              <a:rPr lang="ar-IQ" sz="4800" b="1" dirty="0" smtClean="0">
                <a:solidFill>
                  <a:schemeClr val="tx2">
                    <a:lumMod val="50000"/>
                  </a:schemeClr>
                </a:solidFill>
              </a:rPr>
              <a:t>خلفيات سطح المكتب</a:t>
            </a:r>
            <a:endParaRPr lang="ar-IQ" sz="48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692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22172"/>
            <a:ext cx="8352928" cy="568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982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476672"/>
            <a:ext cx="7964880" cy="5830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821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052736"/>
            <a:ext cx="7920880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41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7992888" cy="623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436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20688"/>
            <a:ext cx="8208912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945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8064896" cy="623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619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76672"/>
            <a:ext cx="8712970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629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8352928" cy="6407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487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8064896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173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</Words>
  <Application>Microsoft Office PowerPoint</Application>
  <PresentationFormat>On-screen Show (4:3)</PresentationFormat>
  <Paragraphs>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3</cp:revision>
  <dcterms:created xsi:type="dcterms:W3CDTF">2020-03-16T18:48:31Z</dcterms:created>
  <dcterms:modified xsi:type="dcterms:W3CDTF">2020-03-16T18:58:26Z</dcterms:modified>
</cp:coreProperties>
</file>