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3AA6-320A-431F-8A8D-DD64318EAA7F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9B65-D0E8-472B-A6CE-466DFE0FFF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174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3AA6-320A-431F-8A8D-DD64318EAA7F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9B65-D0E8-472B-A6CE-466DFE0FFF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769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3AA6-320A-431F-8A8D-DD64318EAA7F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9B65-D0E8-472B-A6CE-466DFE0FFF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100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3AA6-320A-431F-8A8D-DD64318EAA7F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9B65-D0E8-472B-A6CE-466DFE0FFF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094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3AA6-320A-431F-8A8D-DD64318EAA7F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9B65-D0E8-472B-A6CE-466DFE0FFF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245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3AA6-320A-431F-8A8D-DD64318EAA7F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9B65-D0E8-472B-A6CE-466DFE0FFF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844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3AA6-320A-431F-8A8D-DD64318EAA7F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9B65-D0E8-472B-A6CE-466DFE0FFF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684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3AA6-320A-431F-8A8D-DD64318EAA7F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9B65-D0E8-472B-A6CE-466DFE0FFF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499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3AA6-320A-431F-8A8D-DD64318EAA7F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9B65-D0E8-472B-A6CE-466DFE0FFF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017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3AA6-320A-431F-8A8D-DD64318EAA7F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9B65-D0E8-472B-A6CE-466DFE0FFF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69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3AA6-320A-431F-8A8D-DD64318EAA7F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9B65-D0E8-472B-A6CE-466DFE0FFF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538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43AA6-320A-431F-8A8D-DD64318EAA7F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B9B65-D0E8-472B-A6CE-466DFE0FFF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034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59632" y="1412776"/>
            <a:ext cx="6552728" cy="3816424"/>
          </a:xfrm>
          <a:prstGeom prst="roundRect">
            <a:avLst/>
          </a:prstGeom>
          <a:solidFill>
            <a:srgbClr val="DDEC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800" b="1" dirty="0" smtClean="0">
                <a:solidFill>
                  <a:schemeClr val="tx2">
                    <a:lumMod val="50000"/>
                  </a:schemeClr>
                </a:solidFill>
              </a:rPr>
              <a:t>عنوان المحاضرة</a:t>
            </a:r>
          </a:p>
          <a:p>
            <a:pPr algn="ctr"/>
            <a:r>
              <a:rPr lang="ar-IQ" sz="4800" b="1" dirty="0" smtClean="0">
                <a:solidFill>
                  <a:schemeClr val="tx2">
                    <a:lumMod val="50000"/>
                  </a:schemeClr>
                </a:solidFill>
              </a:rPr>
              <a:t>استعادة الملفات المحذوفة</a:t>
            </a:r>
          </a:p>
        </p:txBody>
      </p:sp>
    </p:spTree>
    <p:extLst>
      <p:ext uri="{BB962C8B-B14F-4D97-AF65-F5344CB8AC3E}">
        <p14:creationId xmlns:p14="http://schemas.microsoft.com/office/powerpoint/2010/main" val="4248517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8681"/>
            <a:ext cx="8136904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7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7776863" cy="55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96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76" y="620688"/>
            <a:ext cx="8008756" cy="518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9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672"/>
            <a:ext cx="7560840" cy="558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9" y="1052736"/>
            <a:ext cx="6696744" cy="381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72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548680"/>
            <a:ext cx="7488832" cy="547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10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b="17787"/>
          <a:stretch/>
        </p:blipFill>
        <p:spPr>
          <a:xfrm>
            <a:off x="740979" y="383862"/>
            <a:ext cx="8055021" cy="187060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79" y="2407831"/>
            <a:ext cx="7791461" cy="339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318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0688"/>
            <a:ext cx="8364358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790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09" y="404664"/>
            <a:ext cx="7747015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457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2020-03-16T18:32:02Z</dcterms:created>
  <dcterms:modified xsi:type="dcterms:W3CDTF">2020-03-16T18:50:05Z</dcterms:modified>
</cp:coreProperties>
</file>