
<file path=[Content_Types].xml><?xml version="1.0" encoding="utf-8"?>
<Types xmlns="http://schemas.openxmlformats.org/package/2006/content-types">
  <Default Extension="tmp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48" d="100"/>
          <a:sy n="48" d="100"/>
        </p:scale>
        <p:origin x="-1315" y="-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43AA6-320A-431F-8A8D-DD64318EAA7F}" type="datetimeFigureOut">
              <a:rPr lang="ar-SA" smtClean="0"/>
              <a:t>22/07/1441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B9B65-D0E8-472B-A6CE-466DFE0FFF6E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8717458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43AA6-320A-431F-8A8D-DD64318EAA7F}" type="datetimeFigureOut">
              <a:rPr lang="ar-SA" smtClean="0"/>
              <a:t>22/07/1441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B9B65-D0E8-472B-A6CE-466DFE0FFF6E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8276946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43AA6-320A-431F-8A8D-DD64318EAA7F}" type="datetimeFigureOut">
              <a:rPr lang="ar-SA" smtClean="0"/>
              <a:t>22/07/1441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B9B65-D0E8-472B-A6CE-466DFE0FFF6E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9810022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43AA6-320A-431F-8A8D-DD64318EAA7F}" type="datetimeFigureOut">
              <a:rPr lang="ar-SA" smtClean="0"/>
              <a:t>22/07/1441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B9B65-D0E8-472B-A6CE-466DFE0FFF6E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8709416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43AA6-320A-431F-8A8D-DD64318EAA7F}" type="datetimeFigureOut">
              <a:rPr lang="ar-SA" smtClean="0"/>
              <a:t>22/07/1441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B9B65-D0E8-472B-A6CE-466DFE0FFF6E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5424503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43AA6-320A-431F-8A8D-DD64318EAA7F}" type="datetimeFigureOut">
              <a:rPr lang="ar-SA" smtClean="0"/>
              <a:t>22/07/1441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B9B65-D0E8-472B-A6CE-466DFE0FFF6E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5284491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43AA6-320A-431F-8A8D-DD64318EAA7F}" type="datetimeFigureOut">
              <a:rPr lang="ar-SA" smtClean="0"/>
              <a:t>22/07/1441</a:t>
            </a:fld>
            <a:endParaRPr lang="ar-S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B9B65-D0E8-472B-A6CE-466DFE0FFF6E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7168400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43AA6-320A-431F-8A8D-DD64318EAA7F}" type="datetimeFigureOut">
              <a:rPr lang="ar-SA" smtClean="0"/>
              <a:t>22/07/1441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B9B65-D0E8-472B-A6CE-466DFE0FFF6E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1249962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43AA6-320A-431F-8A8D-DD64318EAA7F}" type="datetimeFigureOut">
              <a:rPr lang="ar-SA" smtClean="0"/>
              <a:t>22/07/1441</a:t>
            </a:fld>
            <a:endParaRPr lang="ar-S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B9B65-D0E8-472B-A6CE-466DFE0FFF6E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9501705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43AA6-320A-431F-8A8D-DD64318EAA7F}" type="datetimeFigureOut">
              <a:rPr lang="ar-SA" smtClean="0"/>
              <a:t>22/07/1441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B9B65-D0E8-472B-A6CE-466DFE0FFF6E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096901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43AA6-320A-431F-8A8D-DD64318EAA7F}" type="datetimeFigureOut">
              <a:rPr lang="ar-SA" smtClean="0"/>
              <a:t>22/07/1441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B9B65-D0E8-472B-A6CE-466DFE0FFF6E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5653879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A43AA6-320A-431F-8A8D-DD64318EAA7F}" type="datetimeFigureOut">
              <a:rPr lang="ar-SA" smtClean="0"/>
              <a:t>22/07/1441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AB9B65-D0E8-472B-A6CE-466DFE0FFF6E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2703424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tmp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mp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mp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mp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tmp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tmp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tmp"/><Relationship Id="rId2" Type="http://schemas.openxmlformats.org/officeDocument/2006/relationships/image" Target="../media/image6.tmp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tmp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tmp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1259632" y="1412776"/>
            <a:ext cx="6552728" cy="3816424"/>
          </a:xfrm>
          <a:prstGeom prst="roundRect">
            <a:avLst/>
          </a:prstGeom>
          <a:solidFill>
            <a:srgbClr val="DDEC2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4800" b="1" dirty="0" smtClean="0">
                <a:solidFill>
                  <a:schemeClr val="tx2">
                    <a:lumMod val="50000"/>
                  </a:schemeClr>
                </a:solidFill>
              </a:rPr>
              <a:t>عنوان المحاضرة</a:t>
            </a:r>
          </a:p>
          <a:p>
            <a:pPr algn="ctr"/>
            <a:r>
              <a:rPr lang="ar-IQ" sz="4800" b="1" dirty="0" smtClean="0">
                <a:solidFill>
                  <a:schemeClr val="tx2">
                    <a:lumMod val="50000"/>
                  </a:schemeClr>
                </a:solidFill>
              </a:rPr>
              <a:t>استعادة الملفات المحذوفة</a:t>
            </a:r>
          </a:p>
        </p:txBody>
      </p:sp>
    </p:spTree>
    <p:extLst>
      <p:ext uri="{BB962C8B-B14F-4D97-AF65-F5344CB8AC3E}">
        <p14:creationId xmlns:p14="http://schemas.microsoft.com/office/powerpoint/2010/main" val="424851701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548681"/>
            <a:ext cx="8136904" cy="56166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31785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620688"/>
            <a:ext cx="7776863" cy="55446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99629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1676" y="620688"/>
            <a:ext cx="8008756" cy="5184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12910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584" y="476672"/>
            <a:ext cx="7560840" cy="55855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2044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3649" y="1052736"/>
            <a:ext cx="6696744" cy="38164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17220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585" y="548680"/>
            <a:ext cx="7488832" cy="54726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1103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creen Clippi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67" b="17787"/>
          <a:stretch/>
        </p:blipFill>
        <p:spPr>
          <a:xfrm>
            <a:off x="740979" y="383862"/>
            <a:ext cx="8055021" cy="1870607"/>
          </a:xfrm>
          <a:prstGeom prst="rect">
            <a:avLst/>
          </a:prstGeom>
        </p:spPr>
      </p:pic>
      <p:pic>
        <p:nvPicPr>
          <p:cNvPr id="3" name="Picture 2" descr="Screen Clippi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0979" y="2407831"/>
            <a:ext cx="7791461" cy="33974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03184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620688"/>
            <a:ext cx="8364358" cy="53285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87901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1409" y="404664"/>
            <a:ext cx="7747015" cy="54726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04570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5</Words>
  <Application>Microsoft Office PowerPoint</Application>
  <PresentationFormat>On-screen Show (4:3)</PresentationFormat>
  <Paragraphs>2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SACC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Maher</dc:creator>
  <cp:lastModifiedBy>Maher</cp:lastModifiedBy>
  <cp:revision>3</cp:revision>
  <dcterms:created xsi:type="dcterms:W3CDTF">2020-03-16T18:32:02Z</dcterms:created>
  <dcterms:modified xsi:type="dcterms:W3CDTF">2020-03-16T18:50:05Z</dcterms:modified>
</cp:coreProperties>
</file>