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48" d="100"/>
          <a:sy n="48" d="100"/>
        </p:scale>
        <p:origin x="-1315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C045-7A8F-4ECD-B405-68909A438222}" type="datetimeFigureOut">
              <a:rPr lang="ar-SA" smtClean="0"/>
              <a:t>22/07/1441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9D9C-4E15-4EC3-B50A-4CF4EE2FC3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215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C045-7A8F-4ECD-B405-68909A438222}" type="datetimeFigureOut">
              <a:rPr lang="ar-SA" smtClean="0"/>
              <a:t>22/07/1441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9D9C-4E15-4EC3-B50A-4CF4EE2FC3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7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C045-7A8F-4ECD-B405-68909A438222}" type="datetimeFigureOut">
              <a:rPr lang="ar-SA" smtClean="0"/>
              <a:t>22/07/1441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9D9C-4E15-4EC3-B50A-4CF4EE2FC3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4387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C045-7A8F-4ECD-B405-68909A438222}" type="datetimeFigureOut">
              <a:rPr lang="ar-SA" smtClean="0"/>
              <a:t>22/07/1441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9D9C-4E15-4EC3-B50A-4CF4EE2FC3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879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C045-7A8F-4ECD-B405-68909A438222}" type="datetimeFigureOut">
              <a:rPr lang="ar-SA" smtClean="0"/>
              <a:t>22/07/1441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9D9C-4E15-4EC3-B50A-4CF4EE2FC3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6245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C045-7A8F-4ECD-B405-68909A438222}" type="datetimeFigureOut">
              <a:rPr lang="ar-SA" smtClean="0"/>
              <a:t>22/07/1441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9D9C-4E15-4EC3-B50A-4CF4EE2FC3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1656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C045-7A8F-4ECD-B405-68909A438222}" type="datetimeFigureOut">
              <a:rPr lang="ar-SA" smtClean="0"/>
              <a:t>22/07/1441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9D9C-4E15-4EC3-B50A-4CF4EE2FC3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8590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C045-7A8F-4ECD-B405-68909A438222}" type="datetimeFigureOut">
              <a:rPr lang="ar-SA" smtClean="0"/>
              <a:t>22/07/1441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9D9C-4E15-4EC3-B50A-4CF4EE2FC3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578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C045-7A8F-4ECD-B405-68909A438222}" type="datetimeFigureOut">
              <a:rPr lang="ar-SA" smtClean="0"/>
              <a:t>22/07/1441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9D9C-4E15-4EC3-B50A-4CF4EE2FC3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8440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C045-7A8F-4ECD-B405-68909A438222}" type="datetimeFigureOut">
              <a:rPr lang="ar-SA" smtClean="0"/>
              <a:t>22/07/1441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9D9C-4E15-4EC3-B50A-4CF4EE2FC3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8987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C045-7A8F-4ECD-B405-68909A438222}" type="datetimeFigureOut">
              <a:rPr lang="ar-SA" smtClean="0"/>
              <a:t>22/07/1441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9D9C-4E15-4EC3-B50A-4CF4EE2FC3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550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0C045-7A8F-4ECD-B405-68909A438222}" type="datetimeFigureOut">
              <a:rPr lang="ar-SA" smtClean="0"/>
              <a:t>22/07/1441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C9D9C-4E15-4EC3-B50A-4CF4EE2FC3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194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59632" y="1196752"/>
            <a:ext cx="6552728" cy="3816424"/>
          </a:xfrm>
          <a:prstGeom prst="roundRect">
            <a:avLst/>
          </a:prstGeom>
          <a:solidFill>
            <a:srgbClr val="DDE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4800" b="1" dirty="0" smtClean="0">
                <a:solidFill>
                  <a:schemeClr val="tx2">
                    <a:lumMod val="50000"/>
                  </a:schemeClr>
                </a:solidFill>
              </a:rPr>
              <a:t>عنوان المحاضرة</a:t>
            </a:r>
          </a:p>
          <a:p>
            <a:pPr algn="ctr"/>
            <a:r>
              <a:rPr lang="ar-IQ" sz="4800" b="1" dirty="0" smtClean="0">
                <a:solidFill>
                  <a:schemeClr val="tx2">
                    <a:lumMod val="50000"/>
                  </a:schemeClr>
                </a:solidFill>
              </a:rPr>
              <a:t>شريط المهام</a:t>
            </a:r>
            <a:endParaRPr lang="ar-SA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12032" y="1349152"/>
            <a:ext cx="6552728" cy="3816424"/>
          </a:xfrm>
          <a:prstGeom prst="roundRect">
            <a:avLst/>
          </a:prstGeom>
          <a:solidFill>
            <a:srgbClr val="EAE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4800" b="1" dirty="0" smtClean="0">
                <a:solidFill>
                  <a:schemeClr val="tx2">
                    <a:lumMod val="50000"/>
                  </a:schemeClr>
                </a:solidFill>
              </a:rPr>
              <a:t>عنوان المحاضرة</a:t>
            </a:r>
          </a:p>
          <a:p>
            <a:pPr algn="ctr"/>
            <a:r>
              <a:rPr lang="ar-IQ" sz="4800" b="1" dirty="0" smtClean="0">
                <a:solidFill>
                  <a:schemeClr val="tx2">
                    <a:lumMod val="50000"/>
                  </a:schemeClr>
                </a:solidFill>
              </a:rPr>
              <a:t>اجراء عمليات على النوافذ</a:t>
            </a:r>
            <a:endParaRPr lang="ar-SA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485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280919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68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756084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71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813690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71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20688"/>
            <a:ext cx="734481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46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7848873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62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21" y="307580"/>
            <a:ext cx="8460432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76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37" y="476672"/>
            <a:ext cx="792088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44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8352927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31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776863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60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</Words>
  <Application>Microsoft Office PowerPoint</Application>
  <PresentationFormat>On-screen Show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3</cp:revision>
  <dcterms:created xsi:type="dcterms:W3CDTF">2020-03-16T18:15:48Z</dcterms:created>
  <dcterms:modified xsi:type="dcterms:W3CDTF">2020-03-16T18:35:19Z</dcterms:modified>
</cp:coreProperties>
</file>