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733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5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76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3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472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333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1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135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473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331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272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12D7-DA72-48D2-B7A7-2623309CC659}" type="datetimeFigureOut">
              <a:rPr lang="ar-SA" smtClean="0"/>
              <a:t>22/07/1441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F6ACF-9F8F-48D4-9628-AB468A4715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42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9632" y="1196752"/>
            <a:ext cx="6552728" cy="3816424"/>
          </a:xfrm>
          <a:prstGeom prst="roundRect">
            <a:avLst/>
          </a:prstGeom>
          <a:solidFill>
            <a:srgbClr val="DDE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b="1" dirty="0" smtClean="0">
                <a:solidFill>
                  <a:schemeClr val="tx2">
                    <a:lumMod val="50000"/>
                  </a:schemeClr>
                </a:solidFill>
              </a:rPr>
              <a:t>عنوان المحاضرة</a:t>
            </a:r>
          </a:p>
          <a:p>
            <a:pPr algn="ctr"/>
            <a:r>
              <a:rPr lang="ar-IQ" sz="4800" b="1" dirty="0" smtClean="0">
                <a:solidFill>
                  <a:schemeClr val="tx2">
                    <a:lumMod val="50000"/>
                  </a:schemeClr>
                </a:solidFill>
              </a:rPr>
              <a:t>شريط المهام</a:t>
            </a:r>
            <a:endParaRPr lang="ar-SA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3"/>
            <a:ext cx="8064896" cy="66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711860"/>
            <a:ext cx="7920880" cy="59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605" y="172328"/>
            <a:ext cx="7272808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IQ" sz="2800" dirty="0" smtClean="0">
                <a:solidFill>
                  <a:schemeClr val="bg1"/>
                </a:solidFill>
              </a:rPr>
              <a:t>مالشاشة التي تهر عند ظغط </a:t>
            </a:r>
            <a:r>
              <a:rPr lang="en-US" sz="2800" dirty="0" smtClean="0">
                <a:solidFill>
                  <a:schemeClr val="bg1"/>
                </a:solidFill>
              </a:rPr>
              <a:t>R.C</a:t>
            </a:r>
            <a:r>
              <a:rPr lang="ar-IQ" sz="2800" dirty="0" smtClean="0">
                <a:solidFill>
                  <a:schemeClr val="bg1"/>
                </a:solidFill>
              </a:rPr>
              <a:t> على شريط المهام</a:t>
            </a:r>
            <a:endParaRPr lang="ar-S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620688"/>
            <a:ext cx="7200800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1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344816" cy="63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62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3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60648"/>
            <a:ext cx="80648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2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6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9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3" y="332656"/>
            <a:ext cx="8424936" cy="55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7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5</cp:revision>
  <dcterms:created xsi:type="dcterms:W3CDTF">2020-03-15T18:33:15Z</dcterms:created>
  <dcterms:modified xsi:type="dcterms:W3CDTF">2020-03-16T18:15:29Z</dcterms:modified>
</cp:coreProperties>
</file>