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50" d="100"/>
          <a:sy n="50" d="100"/>
        </p:scale>
        <p:origin x="-1267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906D-2D39-4BD4-BC2B-3D955B52AD04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ACC4B-F740-4285-A06E-4F108F5552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906D-2D39-4BD4-BC2B-3D955B52AD04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ACC4B-F740-4285-A06E-4F108F5552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906D-2D39-4BD4-BC2B-3D955B52AD04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ACC4B-F740-4285-A06E-4F108F55521A}" type="slidenum">
              <a:rPr lang="ar-SA" smtClean="0"/>
              <a:t>‹#›</a:t>
            </a:fld>
            <a:endParaRPr lang="ar-S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906D-2D39-4BD4-BC2B-3D955B52AD04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ACC4B-F740-4285-A06E-4F108F55521A}" type="slidenum">
              <a:rPr lang="ar-SA" smtClean="0"/>
              <a:t>‹#›</a:t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906D-2D39-4BD4-BC2B-3D955B52AD04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ACC4B-F740-4285-A06E-4F108F5552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906D-2D39-4BD4-BC2B-3D955B52AD04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ACC4B-F740-4285-A06E-4F108F55521A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906D-2D39-4BD4-BC2B-3D955B52AD04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ACC4B-F740-4285-A06E-4F108F5552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906D-2D39-4BD4-BC2B-3D955B52AD04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ACC4B-F740-4285-A06E-4F108F5552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906D-2D39-4BD4-BC2B-3D955B52AD04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ACC4B-F740-4285-A06E-4F108F5552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906D-2D39-4BD4-BC2B-3D955B52AD04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ACC4B-F740-4285-A06E-4F108F55521A}" type="slidenum">
              <a:rPr lang="ar-SA" smtClean="0"/>
              <a:t>‹#›</a:t>
            </a:fld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906D-2D39-4BD4-BC2B-3D955B52AD04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ACC4B-F740-4285-A06E-4F108F55521A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035906D-2D39-4BD4-BC2B-3D955B52AD04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CFACC4B-F740-4285-A06E-4F108F55521A}" type="slidenum">
              <a:rPr lang="ar-SA" smtClean="0"/>
              <a:t>‹#›</a:t>
            </a:fld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243216" y="1772816"/>
            <a:ext cx="6552728" cy="3816424"/>
          </a:xfrm>
          <a:prstGeom prst="roundRect">
            <a:avLst/>
          </a:prstGeom>
          <a:solidFill>
            <a:srgbClr val="DDEC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800" b="1" dirty="0" smtClean="0">
                <a:solidFill>
                  <a:schemeClr val="tx2">
                    <a:lumMod val="50000"/>
                  </a:schemeClr>
                </a:solidFill>
              </a:rPr>
              <a:t>عنوان المحاضرة</a:t>
            </a:r>
          </a:p>
          <a:p>
            <a:pPr algn="ctr"/>
            <a:r>
              <a:rPr lang="ar-IQ" sz="4800" b="1" dirty="0" smtClean="0">
                <a:solidFill>
                  <a:schemeClr val="tx2">
                    <a:lumMod val="50000"/>
                  </a:schemeClr>
                </a:solidFill>
              </a:rPr>
              <a:t>اجزاء قائمة </a:t>
            </a: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</a:rPr>
              <a:t>Start</a:t>
            </a:r>
            <a:endParaRPr lang="ar-SA" sz="48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98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03" y="748362"/>
            <a:ext cx="6454401" cy="4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6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980728"/>
            <a:ext cx="8856984" cy="423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07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76672"/>
            <a:ext cx="7560840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00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14855"/>
            <a:ext cx="7416824" cy="5766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2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20688"/>
            <a:ext cx="8064895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64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20688"/>
            <a:ext cx="7560840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81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764704"/>
            <a:ext cx="7272808" cy="4968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74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" y="764704"/>
            <a:ext cx="8770359" cy="48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44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764704"/>
            <a:ext cx="7488832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29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48680"/>
            <a:ext cx="7560840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40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</TotalTime>
  <Words>5</Words>
  <Application>Microsoft Office PowerPoint</Application>
  <PresentationFormat>On-screen Show (4:3)</PresentationFormat>
  <Paragraphs>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Waveform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5</cp:revision>
  <dcterms:created xsi:type="dcterms:W3CDTF">2020-03-15T18:08:36Z</dcterms:created>
  <dcterms:modified xsi:type="dcterms:W3CDTF">2020-03-15T18:41:51Z</dcterms:modified>
</cp:coreProperties>
</file>