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7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0" d="100"/>
          <a:sy n="60" d="100"/>
        </p:scale>
        <p:origin x="-979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B278-4DA6-48C1-B35A-0EF5A992AE9F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0A94-6E73-44BE-BEA6-A9D904F247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5865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B278-4DA6-48C1-B35A-0EF5A992AE9F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0A94-6E73-44BE-BEA6-A9D904F247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45686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B278-4DA6-48C1-B35A-0EF5A992AE9F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0A94-6E73-44BE-BEA6-A9D904F247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650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B278-4DA6-48C1-B35A-0EF5A992AE9F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0A94-6E73-44BE-BEA6-A9D904F247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64559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B278-4DA6-48C1-B35A-0EF5A992AE9F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0A94-6E73-44BE-BEA6-A9D904F247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167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B278-4DA6-48C1-B35A-0EF5A992AE9F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0A94-6E73-44BE-BEA6-A9D904F247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13731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B278-4DA6-48C1-B35A-0EF5A992AE9F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0A94-6E73-44BE-BEA6-A9D904F247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27424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B278-4DA6-48C1-B35A-0EF5A992AE9F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0A94-6E73-44BE-BEA6-A9D904F247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8671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B278-4DA6-48C1-B35A-0EF5A992AE9F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0A94-6E73-44BE-BEA6-A9D904F247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77382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B278-4DA6-48C1-B35A-0EF5A992AE9F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0A94-6E73-44BE-BEA6-A9D904F247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01150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B278-4DA6-48C1-B35A-0EF5A992AE9F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0A94-6E73-44BE-BEA6-A9D904F247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0116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0B278-4DA6-48C1-B35A-0EF5A992AE9F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0A94-6E73-44BE-BEA6-A9D904F247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33854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420888"/>
            <a:ext cx="7584308" cy="2808312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1259632" y="188640"/>
            <a:ext cx="6552728" cy="2160240"/>
          </a:xfrm>
          <a:prstGeom prst="roundRect">
            <a:avLst/>
          </a:prstGeom>
          <a:solidFill>
            <a:srgbClr val="DDEC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4800" b="1" dirty="0" smtClean="0">
                <a:solidFill>
                  <a:schemeClr val="tx2">
                    <a:lumMod val="50000"/>
                  </a:schemeClr>
                </a:solidFill>
              </a:rPr>
              <a:t>عنوان المحاضرة</a:t>
            </a:r>
          </a:p>
          <a:p>
            <a:pPr algn="ctr"/>
            <a:r>
              <a:rPr lang="ar-IQ" sz="4800" b="1" dirty="0" smtClean="0">
                <a:solidFill>
                  <a:schemeClr val="tx2">
                    <a:lumMod val="50000"/>
                  </a:schemeClr>
                </a:solidFill>
              </a:rPr>
              <a:t>انواع نظم التشغيل</a:t>
            </a:r>
            <a:endParaRPr lang="ar-SA" sz="48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265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66698"/>
            <a:ext cx="6629228" cy="497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968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620688"/>
            <a:ext cx="5903285" cy="479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103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559"/>
          <a:stretch/>
        </p:blipFill>
        <p:spPr>
          <a:xfrm>
            <a:off x="971600" y="2996952"/>
            <a:ext cx="7272808" cy="3312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539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81"/>
          <a:stretch/>
        </p:blipFill>
        <p:spPr>
          <a:xfrm>
            <a:off x="1043608" y="548680"/>
            <a:ext cx="7344816" cy="1151812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88"/>
          <a:stretch/>
        </p:blipFill>
        <p:spPr>
          <a:xfrm>
            <a:off x="1043608" y="1556792"/>
            <a:ext cx="7344816" cy="3003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49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0648"/>
            <a:ext cx="7056783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765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60648"/>
            <a:ext cx="6984775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89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764704"/>
            <a:ext cx="6984776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787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764704"/>
            <a:ext cx="7344816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052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84" y="332656"/>
            <a:ext cx="8820472" cy="545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128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20688"/>
            <a:ext cx="8496012" cy="560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615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</Words>
  <Application>Microsoft Office PowerPoint</Application>
  <PresentationFormat>On-screen Show (4:3)</PresentationFormat>
  <Paragraphs>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4</cp:revision>
  <dcterms:created xsi:type="dcterms:W3CDTF">2020-03-15T17:32:35Z</dcterms:created>
  <dcterms:modified xsi:type="dcterms:W3CDTF">2020-03-15T18:37:41Z</dcterms:modified>
</cp:coreProperties>
</file>