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97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6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568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455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167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373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742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86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738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115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011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B278-4DA6-48C1-B35A-0EF5A992AE9F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0A94-6E73-44BE-BEA6-A9D904F24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385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7584308" cy="28083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259632" y="188640"/>
            <a:ext cx="6552728" cy="2160240"/>
          </a:xfrm>
          <a:prstGeom prst="roundRect">
            <a:avLst/>
          </a:prstGeom>
          <a:solidFill>
            <a:srgbClr val="DDEC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b="1" dirty="0" smtClean="0">
                <a:solidFill>
                  <a:schemeClr val="tx2">
                    <a:lumMod val="50000"/>
                  </a:schemeClr>
                </a:solidFill>
              </a:rPr>
              <a:t>عنوان المحاضرة</a:t>
            </a:r>
          </a:p>
          <a:p>
            <a:pPr algn="ctr"/>
            <a:r>
              <a:rPr lang="ar-IQ" sz="4800" b="1" dirty="0" smtClean="0">
                <a:solidFill>
                  <a:schemeClr val="tx2">
                    <a:lumMod val="50000"/>
                  </a:schemeClr>
                </a:solidFill>
              </a:rPr>
              <a:t>انواع نظم التشغيل</a:t>
            </a:r>
            <a:endParaRPr lang="ar-SA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65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6698"/>
            <a:ext cx="6629228" cy="497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968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5903285" cy="47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0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59"/>
          <a:stretch/>
        </p:blipFill>
        <p:spPr>
          <a:xfrm>
            <a:off x="971600" y="2996952"/>
            <a:ext cx="7272808" cy="331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53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1"/>
          <a:stretch/>
        </p:blipFill>
        <p:spPr>
          <a:xfrm>
            <a:off x="1043608" y="548680"/>
            <a:ext cx="7344816" cy="115181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8"/>
          <a:stretch/>
        </p:blipFill>
        <p:spPr>
          <a:xfrm>
            <a:off x="1043608" y="1556792"/>
            <a:ext cx="7344816" cy="300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056783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6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0648"/>
            <a:ext cx="6984775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698477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8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344816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5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84" y="332656"/>
            <a:ext cx="8820472" cy="545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2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8496012" cy="56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1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</cp:revision>
  <dcterms:created xsi:type="dcterms:W3CDTF">2020-03-15T17:32:35Z</dcterms:created>
  <dcterms:modified xsi:type="dcterms:W3CDTF">2020-03-15T18:37:41Z</dcterms:modified>
</cp:coreProperties>
</file>