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0681" autoAdjust="0"/>
  </p:normalViewPr>
  <p:slideViewPr>
    <p:cSldViewPr>
      <p:cViewPr>
        <p:scale>
          <a:sx n="64" d="100"/>
          <a:sy n="64" d="100"/>
        </p:scale>
        <p:origin x="-156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83621C4-5224-4CB5-AB52-C61CB24031C0}" type="datetimeFigureOut">
              <a:rPr lang="ar-IQ" smtClean="0"/>
              <a:pPr/>
              <a:t>21/07/1441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FECAAF4-F290-42A0-BA8B-05A11B539162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CAAF4-F290-42A0-BA8B-05A11B539162}" type="slidenum">
              <a:rPr lang="ar-IQ" smtClean="0"/>
              <a:pPr/>
              <a:t>4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C52-F3D6-4766-8AC1-2A053483655C}" type="datetimeFigureOut">
              <a:rPr lang="ar-IQ" smtClean="0"/>
              <a:pPr/>
              <a:t>21/07/1441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398F-9D20-4F54-9DDD-F88058D644F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C52-F3D6-4766-8AC1-2A053483655C}" type="datetimeFigureOut">
              <a:rPr lang="ar-IQ" smtClean="0"/>
              <a:pPr/>
              <a:t>21/07/1441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398F-9D20-4F54-9DDD-F88058D644F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C52-F3D6-4766-8AC1-2A053483655C}" type="datetimeFigureOut">
              <a:rPr lang="ar-IQ" smtClean="0"/>
              <a:pPr/>
              <a:t>21/07/1441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398F-9D20-4F54-9DDD-F88058D644F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C52-F3D6-4766-8AC1-2A053483655C}" type="datetimeFigureOut">
              <a:rPr lang="ar-IQ" smtClean="0"/>
              <a:pPr/>
              <a:t>21/07/1441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398F-9D20-4F54-9DDD-F88058D644F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C52-F3D6-4766-8AC1-2A053483655C}" type="datetimeFigureOut">
              <a:rPr lang="ar-IQ" smtClean="0"/>
              <a:pPr/>
              <a:t>21/07/1441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398F-9D20-4F54-9DDD-F88058D644F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C52-F3D6-4766-8AC1-2A053483655C}" type="datetimeFigureOut">
              <a:rPr lang="ar-IQ" smtClean="0"/>
              <a:pPr/>
              <a:t>21/07/1441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398F-9D20-4F54-9DDD-F88058D644F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C52-F3D6-4766-8AC1-2A053483655C}" type="datetimeFigureOut">
              <a:rPr lang="ar-IQ" smtClean="0"/>
              <a:pPr/>
              <a:t>21/07/1441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398F-9D20-4F54-9DDD-F88058D644F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C52-F3D6-4766-8AC1-2A053483655C}" type="datetimeFigureOut">
              <a:rPr lang="ar-IQ" smtClean="0"/>
              <a:pPr/>
              <a:t>21/07/1441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398F-9D20-4F54-9DDD-F88058D644F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C52-F3D6-4766-8AC1-2A053483655C}" type="datetimeFigureOut">
              <a:rPr lang="ar-IQ" smtClean="0"/>
              <a:pPr/>
              <a:t>21/07/1441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398F-9D20-4F54-9DDD-F88058D644F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C52-F3D6-4766-8AC1-2A053483655C}" type="datetimeFigureOut">
              <a:rPr lang="ar-IQ" smtClean="0"/>
              <a:pPr/>
              <a:t>21/07/1441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398F-9D20-4F54-9DDD-F88058D644F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C52-F3D6-4766-8AC1-2A053483655C}" type="datetimeFigureOut">
              <a:rPr lang="ar-IQ" smtClean="0"/>
              <a:pPr/>
              <a:t>21/07/1441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D61398F-9D20-4F54-9DDD-F88058D644FC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DBCC52-F3D6-4766-8AC1-2A053483655C}" type="datetimeFigureOut">
              <a:rPr lang="ar-IQ" smtClean="0"/>
              <a:pPr/>
              <a:t>21/07/1441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61398F-9D20-4F54-9DDD-F88058D644FC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Office_Word_Document3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846288">
            <a:off x="202112" y="819475"/>
            <a:ext cx="7835087" cy="2720921"/>
          </a:xfrm>
        </p:spPr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الفروق المركزية الوسطى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B0F0"/>
                </a:solidFill>
              </a:rPr>
              <a:t>Central differences</a:t>
            </a:r>
            <a:endParaRPr lang="ar-IQ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0889518">
            <a:off x="2912384" y="3599737"/>
            <a:ext cx="5168289" cy="2927970"/>
          </a:xfrm>
        </p:spPr>
        <p:txBody>
          <a:bodyPr/>
          <a:lstStyle/>
          <a:p>
            <a:pPr algn="ctr"/>
            <a:endParaRPr lang="ar-IQ" dirty="0" smtClean="0">
              <a:solidFill>
                <a:schemeClr val="tx1"/>
              </a:solidFill>
            </a:endParaRPr>
          </a:p>
          <a:p>
            <a:pPr algn="ctr"/>
            <a:r>
              <a:rPr lang="ar-IQ" dirty="0" smtClean="0">
                <a:solidFill>
                  <a:schemeClr val="tx1"/>
                </a:solidFill>
              </a:rPr>
              <a:t>المرحلة الثالثة الدراسات الصباحية </a:t>
            </a:r>
          </a:p>
          <a:p>
            <a:pPr algn="ctr"/>
            <a:r>
              <a:rPr lang="ar-IQ" dirty="0" smtClean="0"/>
              <a:t>التحليل العددي (1)</a:t>
            </a:r>
          </a:p>
          <a:p>
            <a:pPr algn="ctr"/>
            <a:r>
              <a:rPr lang="ar-IQ" dirty="0" smtClean="0">
                <a:solidFill>
                  <a:schemeClr val="tx1"/>
                </a:solidFill>
              </a:rPr>
              <a:t>م.نبأ نعيم مهدي</a:t>
            </a:r>
            <a:endParaRPr lang="ar-IQ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286248" y="4071942"/>
          <a:ext cx="494012" cy="428627"/>
        </p:xfrm>
        <a:graphic>
          <a:graphicData uri="http://schemas.openxmlformats.org/presentationml/2006/ole">
            <p:oleObj spid="_x0000_s1028" name="Equation" r:id="rId3" imgW="114120" imgH="215640" progId="Equation.3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930275" y="857232"/>
          <a:ext cx="7042150" cy="5429288"/>
        </p:xfrm>
        <a:graphic>
          <a:graphicData uri="http://schemas.openxmlformats.org/presentationml/2006/ole">
            <p:oleObj spid="_x0000_s14338" name="Document" r:id="rId3" imgW="5270525" imgH="6945684" progId="Word.Document.12">
              <p:embed/>
            </p:oleObj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19250" y="793750"/>
          <a:ext cx="5965825" cy="6064250"/>
        </p:xfrm>
        <a:graphic>
          <a:graphicData uri="http://schemas.openxmlformats.org/presentationml/2006/ole">
            <p:oleObj spid="_x0000_s19458" name="Document" r:id="rId3" imgW="5275567" imgH="5800194" progId="Word.Document.12">
              <p:embed/>
            </p:oleObj>
          </a:graphicData>
        </a:graphic>
      </p:graphicFrame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ChangeAspect="1"/>
          </p:cNvGraphicFramePr>
          <p:nvPr>
            <p:ph idx="1"/>
          </p:nvPr>
        </p:nvGraphicFramePr>
        <p:xfrm>
          <a:off x="214282" y="928670"/>
          <a:ext cx="8358246" cy="5572164"/>
        </p:xfrm>
        <a:graphic>
          <a:graphicData uri="http://schemas.openxmlformats.org/presentationml/2006/ole">
            <p:oleObj spid="_x0000_s15364" name="Document" r:id="rId4" imgW="10078000" imgH="8597121" progId="Word.Document.12">
              <p:embed/>
            </p:oleObj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ChangeAspect="1"/>
          </p:cNvGraphicFramePr>
          <p:nvPr>
            <p:ph idx="1"/>
          </p:nvPr>
        </p:nvGraphicFramePr>
        <p:xfrm>
          <a:off x="2121498" y="854612"/>
          <a:ext cx="5736650" cy="5717659"/>
        </p:xfrm>
        <a:graphic>
          <a:graphicData uri="http://schemas.openxmlformats.org/presentationml/2006/ole">
            <p:oleObj spid="_x0000_s20485" name="Document" r:id="rId3" imgW="5275567" imgH="5258237" progId="Word.Document.12">
              <p:embed/>
            </p:oleObj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140" y="1000108"/>
            <a:ext cx="2185974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ar-IQ" sz="3600" dirty="0" smtClean="0"/>
              <a:t>جدول الفروق المركزية</a:t>
            </a:r>
            <a:endParaRPr lang="ar-IQ" sz="3600" dirty="0"/>
          </a:p>
        </p:txBody>
      </p:sp>
      <p:graphicFrame>
        <p:nvGraphicFramePr>
          <p:cNvPr id="9" name="Content Placeholder 8"/>
          <p:cNvGraphicFramePr>
            <a:graphicFrameLocks noChangeAspect="1"/>
          </p:cNvGraphicFramePr>
          <p:nvPr>
            <p:ph idx="1"/>
          </p:nvPr>
        </p:nvGraphicFramePr>
        <p:xfrm>
          <a:off x="500034" y="826242"/>
          <a:ext cx="5929354" cy="5941910"/>
        </p:xfrm>
        <a:graphic>
          <a:graphicData uri="http://schemas.openxmlformats.org/presentationml/2006/ole">
            <p:oleObj spid="_x0000_s17414" name="Document" r:id="rId3" imgW="6181174" imgH="7957576" progId="Word.Document.12">
              <p:embed/>
            </p:oleObj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396</TotalTime>
  <Words>19</Words>
  <Application>Microsoft Office PowerPoint</Application>
  <PresentationFormat>On-screen Show (4:3)</PresentationFormat>
  <Paragraphs>7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Flow</vt:lpstr>
      <vt:lpstr>Equation</vt:lpstr>
      <vt:lpstr>Microsoft Office Word Document</vt:lpstr>
      <vt:lpstr>الفروق المركزية الوسطى  Central differences</vt:lpstr>
      <vt:lpstr>Slide 2</vt:lpstr>
      <vt:lpstr>Slide 3</vt:lpstr>
      <vt:lpstr>Slide 4</vt:lpstr>
      <vt:lpstr>Slide 5</vt:lpstr>
      <vt:lpstr>جدول الفروق المركزية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الفروق المركزية الوسطى  Central differences</dc:title>
  <dc:creator>DELL</dc:creator>
  <cp:lastModifiedBy>DELL</cp:lastModifiedBy>
  <cp:revision>44</cp:revision>
  <dcterms:created xsi:type="dcterms:W3CDTF">2020-03-08T19:21:34Z</dcterms:created>
  <dcterms:modified xsi:type="dcterms:W3CDTF">2020-03-15T19:53:35Z</dcterms:modified>
</cp:coreProperties>
</file>