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61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24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4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5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71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76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1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229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2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44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F2CF-1D98-4FE1-AB6B-DF2B5997234F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FFFB-2B8D-4F32-9E2B-5D86AE5EFD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32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عمليات مصرفية /الفصل لثالث </a:t>
            </a:r>
            <a:br>
              <a:rPr lang="ar-SA" dirty="0" smtClean="0"/>
            </a:br>
            <a:r>
              <a:rPr lang="ar-SA" dirty="0" smtClean="0"/>
              <a:t>مرحلة الثالثة / صباحي ,, مسائي </a:t>
            </a:r>
            <a:br>
              <a:rPr lang="ar-SA" dirty="0" smtClean="0"/>
            </a:br>
            <a:r>
              <a:rPr lang="ar-SA" dirty="0" smtClean="0"/>
              <a:t>مدرس المادة / سناء عريبي محمد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5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windows\Desktop\IMG_1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windows\Desktop\IMG_1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4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windows\Desktop\IMG_1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0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windows\Desktop\IMG_1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8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C:\Users\windows\Desktop\IMG_1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1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 descr="C:\Users\windows\Desktop\IMG_1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4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 descr="C:\Users\windows\Desktop\IMG_1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8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 descr="C:\Users\windows\Desktop\IMG_1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50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عرض على الشاشة (3:4)‏</PresentationFormat>
  <Paragraphs>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عمليات مصرفية /الفصل لثالث  مرحلة الثالثة / صباحي ,, مسائي  مدرس المادة / سناء عريبي محمد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عمليات مصرفية /الفصل لثالث  مرحلة الثالثة / صباحي ,, مسائي  مدرس المادة / سناء عريبي محمد</dc:title>
  <dc:creator>Maher</dc:creator>
  <cp:lastModifiedBy>Maher</cp:lastModifiedBy>
  <cp:revision>2</cp:revision>
  <dcterms:created xsi:type="dcterms:W3CDTF">2020-03-11T20:00:52Z</dcterms:created>
  <dcterms:modified xsi:type="dcterms:W3CDTF">2020-03-11T20:12:03Z</dcterms:modified>
</cp:coreProperties>
</file>