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5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61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55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8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50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2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52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1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52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166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9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07A-81E9-483C-807A-713ABFB7F83D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CBA4-C6F3-4A67-93F1-2CD99E644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4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/>
              <a:t>المحاضرة الخامسة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المادة : ادارة الاعمال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مدرسة المادة : سناء عريبي محمد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المرحلة الاولى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22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C:\Users\windows\Desktop\محاضرات ادارة الاعمال للست سناء عريبي\المحاضرة الخامسة\IMG_1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1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C:\Users\windows\Desktop\محاضرات ادارة الاعمال للست سناء عريبي\المحاضرة الخامسة\IMG_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256584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7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C:\Users\windows\Desktop\محاضرات ادارة الاعمال للست سناء عريبي\المحاضرة الخامسة\IMG_1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984776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6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C:\Users\windows\Desktop\محاضرات ادارة الاعمال للست سناء عريبي\المحاضرة الخامسة\IMG_1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336704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1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C:\Users\windows\Desktop\محاضرات ادارة الاعمال للست سناء عريبي\المحاضرة الخامسة\IMG_1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81805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3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C:\Users\windows\Desktop\محاضرات ادارة الاعمال للست سناء عريبي\المحاضرة الخامسة\IMG_E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0" y="1600200"/>
            <a:ext cx="78432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5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C:\Users\windows\Desktop\محاضرات ادارة الاعمال للست سناء عريبي\المحاضرة الخامسة\IMG_E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56784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4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 descr="C:\Users\windows\Desktop\محاضرات ادارة الاعمال للست سناء عريبي\المحاضرة الخامسة\IMG_E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25658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 descr="C:\Users\windows\Desktop\محاضرات ادارة الاعمال للست سناء عريبي\المحاضرة الخامسة\IMG_E1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2947"/>
            <a:ext cx="8229600" cy="37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1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 descr="C:\Users\windows\Desktop\محاضرات ادارة الاعمال للست سناء عريبي\المحاضرة الخامسة\IMG_E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760640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windows\Desktop\محاضرات ادارة الاعمال للست سناء عريبي\محاضرة الرابعة\IMG_1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4807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4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 descr="C:\Users\windows\Desktop\محاضرات ادارة الاعمال للست سناء عريبي\المحاضرة الخامسة\IMG_E1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548680"/>
            <a:ext cx="5328592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1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C:\Users\windows\Desktop\محاضرات ادارة الاعمال للست سناء عريبي\المحاضرة الخامسة\IMG_E1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124744"/>
            <a:ext cx="4968552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8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 descr="C:\Users\windows\Desktop\محاضرات ادارة الاعمال للست سناء عريبي\المحاضرة الخامسة\IMG_E1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93" y="1052736"/>
            <a:ext cx="6865507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windows\Desktop\محاضرات ادارة الاعمال للست سناء عريبي\محاضرة الرابعة\IMG_1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400600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9" name="Picture 5" descr="C:\Users\windows\Desktop\محاضرات ادارة الاعمال للست سناء عريبي\محاضرة الرابعة\IMG_1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6120680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2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windows\Desktop\محاضرات ادارة الاعمال للست سناء عريبي\المحاضرة الخامسة\IMG_1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112568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5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windows\Desktop\محاضرات ادارة الاعمال للست سناء عريبي\المحاضرة الخامسة\IMG_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2646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C:\Users\windows\Desktop\محاضرات ادارة الاعمال للست سناء عريبي\المحاضرة الخامسة\IMG_1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4289524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5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1" name="Picture 3" descr="C:\Users\windows\Desktop\محاضرات ادارة الاعمال للست سناء عريبي\المحاضرة الخامسة\IMG_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832648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4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windows\Desktop\محاضرات ادارة الاعمال للست سناء عريبي\المحاضرة الخامسة\IMG_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0060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721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عرض على الشاشة (3:4)‏</PresentationFormat>
  <Paragraphs>1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المحاضرة الخامسة المادة : ادارة الاعمال مدرسة المادة : سناء عريبي محمد المرحلة الاولى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 المادة : ادارة الاعمال مدرسة المادة : سناء عريبي محمد المرحلة الاولى</dc:title>
  <dc:creator>Maher</dc:creator>
  <cp:lastModifiedBy>Maher</cp:lastModifiedBy>
  <cp:revision>3</cp:revision>
  <dcterms:created xsi:type="dcterms:W3CDTF">2020-03-11T19:09:17Z</dcterms:created>
  <dcterms:modified xsi:type="dcterms:W3CDTF">2020-03-11T19:27:27Z</dcterms:modified>
</cp:coreProperties>
</file>