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064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3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341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67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1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788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365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4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257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3D2A-F62E-4E62-A15F-E4CD42D3C032}" type="datetimeFigureOut">
              <a:rPr lang="ar-SA" smtClean="0"/>
              <a:t>17/07/41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FD6E-6C23-4895-9343-D9BC0AAC75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893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744416"/>
          </a:xfrm>
        </p:spPr>
        <p:txBody>
          <a:bodyPr>
            <a:normAutofit/>
          </a:bodyPr>
          <a:lstStyle/>
          <a:p>
            <a:r>
              <a:rPr lang="ar-SA" b="1" u="sng" dirty="0"/>
              <a:t>المحاضرة الثانية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/>
              <a:t>المادة : ادارة الاعمال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/>
              <a:t>مدرسة المادة : سناء عريبي محمد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/>
              <a:t>المرحلة الاولى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100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C:\Users\windows\Desktop\محاضرات ادارة الاعمال للست سناء عريبي\المحاضرة الثانية\IMG_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windows\Desktop\محاضرات ادارة الاعمال للست سناء عريبي\المحاضرة الثانية\IMG_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3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windows\Desktop\محاضرات ادارة الاعمال للست سناء عريبي\المحاضرة الثانية\IMG_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C:\Users\windows\Desktop\محاضرات ادارة الاعمال للست سناء عريبي\المحاضرة الثانية\IMG_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064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8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C:\Users\windows\Desktop\محاضرات ادارة الاعمال للست سناء عريبي\المحاضرة الثانية\IMG_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1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9294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عرض على الشاشة (3:4)‏</PresentationFormat>
  <Paragraphs>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المحاضرة الثانية المادة : ادارة الاعمال مدرسة المادة : سناء عريبي محمد المرحلة الاولى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الثانية المادة : ادارة الاعمال مدرسة المادة : سناء عريبي محمد المرحلة الاولى </dc:title>
  <dc:creator>Maher</dc:creator>
  <cp:lastModifiedBy>Maher</cp:lastModifiedBy>
  <cp:revision>1</cp:revision>
  <dcterms:created xsi:type="dcterms:W3CDTF">2020-03-11T18:46:28Z</dcterms:created>
  <dcterms:modified xsi:type="dcterms:W3CDTF">2020-03-11T18:50:49Z</dcterms:modified>
</cp:coreProperties>
</file>