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917E-2C21-46A4-80B6-A4A2B17EAA35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089E-BECD-4EFF-896D-FB4AF26556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861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917E-2C21-46A4-80B6-A4A2B17EAA35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089E-BECD-4EFF-896D-FB4AF26556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749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917E-2C21-46A4-80B6-A4A2B17EAA35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089E-BECD-4EFF-896D-FB4AF26556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2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917E-2C21-46A4-80B6-A4A2B17EAA35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089E-BECD-4EFF-896D-FB4AF26556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743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917E-2C21-46A4-80B6-A4A2B17EAA35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089E-BECD-4EFF-896D-FB4AF26556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185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917E-2C21-46A4-80B6-A4A2B17EAA35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089E-BECD-4EFF-896D-FB4AF26556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166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917E-2C21-46A4-80B6-A4A2B17EAA35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089E-BECD-4EFF-896D-FB4AF26556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783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917E-2C21-46A4-80B6-A4A2B17EAA35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089E-BECD-4EFF-896D-FB4AF26556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237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917E-2C21-46A4-80B6-A4A2B17EAA35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089E-BECD-4EFF-896D-FB4AF26556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736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917E-2C21-46A4-80B6-A4A2B17EAA35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089E-BECD-4EFF-896D-FB4AF26556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52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917E-2C21-46A4-80B6-A4A2B17EAA35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089E-BECD-4EFF-896D-FB4AF26556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495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1917E-2C21-46A4-80B6-A4A2B17EAA35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2089E-BECD-4EFF-896D-FB4AF26556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925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31640" y="2564904"/>
            <a:ext cx="6400800" cy="3168352"/>
          </a:xfrm>
        </p:spPr>
        <p:txBody>
          <a:bodyPr>
            <a:noAutofit/>
          </a:bodyPr>
          <a:lstStyle/>
          <a:p>
            <a:r>
              <a:rPr lang="ar-SA" sz="4000" b="1" u="sng" dirty="0">
                <a:solidFill>
                  <a:schemeClr val="tx1"/>
                </a:solidFill>
              </a:rPr>
              <a:t>المحاضرة الاولى</a:t>
            </a:r>
            <a:endParaRPr lang="en-US" sz="4000" b="1" dirty="0">
              <a:solidFill>
                <a:schemeClr val="tx1"/>
              </a:solidFill>
            </a:endParaRPr>
          </a:p>
          <a:p>
            <a:r>
              <a:rPr lang="ar-SA" sz="4000" b="1" dirty="0">
                <a:solidFill>
                  <a:schemeClr val="tx1"/>
                </a:solidFill>
              </a:rPr>
              <a:t>المادة : ادارة الاعمال</a:t>
            </a:r>
            <a:endParaRPr lang="en-US" sz="4000" b="1" dirty="0">
              <a:solidFill>
                <a:schemeClr val="tx1"/>
              </a:solidFill>
            </a:endParaRPr>
          </a:p>
          <a:p>
            <a:r>
              <a:rPr lang="ar-SA" sz="4000" b="1" dirty="0">
                <a:solidFill>
                  <a:schemeClr val="tx1"/>
                </a:solidFill>
              </a:rPr>
              <a:t>مدرسة المادة : سناء عريبي محمد</a:t>
            </a:r>
            <a:endParaRPr lang="en-US" sz="4000" b="1" dirty="0">
              <a:solidFill>
                <a:schemeClr val="tx1"/>
              </a:solidFill>
            </a:endParaRPr>
          </a:p>
          <a:p>
            <a:r>
              <a:rPr lang="ar-SA" sz="4000" b="1" dirty="0">
                <a:solidFill>
                  <a:schemeClr val="tx1"/>
                </a:solidFill>
              </a:rPr>
              <a:t>المرحلة الاولى   </a:t>
            </a:r>
            <a:endParaRPr lang="en-US" sz="4000" b="1" dirty="0">
              <a:solidFill>
                <a:schemeClr val="tx1"/>
              </a:solidFill>
            </a:endParaRPr>
          </a:p>
          <a:p>
            <a:endParaRPr lang="ar-S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windows\Desktop\محاضرات ادارة الاعمال للست سناء عريبي\المحاضرة الاولى\IMG_0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4936"/>
            <a:ext cx="7488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16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windows\Desktop\محاضرات ادارة الاعمال للست سناء عريبي\المحاضرة الاولى\IMG_0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720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448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 descr="C:\Users\windows\Desktop\محاضرات ادارة الاعمال للست سناء عريبي\المحاضرة الاولى\IMG_0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480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73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 descr="C:\Users\windows\Desktop\محاضرات ادارة الاعمال للست سناء عريبي\المحاضرة الاولى\IMG_00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9847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94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122" name="Picture 2" descr="C:\Users\windows\Desktop\محاضرات ادارة الاعمال للست سناء عريبي\المحاضرة الاولى\IMG_0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336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58456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</Words>
  <Application>Microsoft Office PowerPoint</Application>
  <PresentationFormat>عرض على الشاشة (3:4)‏</PresentationFormat>
  <Paragraphs>4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</cp:revision>
  <dcterms:created xsi:type="dcterms:W3CDTF">2020-03-11T18:36:27Z</dcterms:created>
  <dcterms:modified xsi:type="dcterms:W3CDTF">2020-03-11T18:43:44Z</dcterms:modified>
</cp:coreProperties>
</file>