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801600" cy="7315200"/>
  <p:notesSz cx="6858000" cy="9144000"/>
  <p:defaultTextStyle>
    <a:defPPr>
      <a:defRPr lang="ar-IQ"/>
    </a:defPPr>
    <a:lvl1pPr marL="0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74746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49492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24238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298984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873731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48477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23223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597969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3" d="100"/>
          <a:sy n="43" d="100"/>
        </p:scale>
        <p:origin x="-782" y="-82"/>
      </p:cViewPr>
      <p:guideLst>
        <p:guide orient="horz" pos="230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D7E5337-0263-4BF0-AB69-6ABA22AAA75E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5C5F1C8-A851-4F0E-AEE7-FB966FAB603A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114949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74746" algn="r" defTabSz="114949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49492" algn="r" defTabSz="114949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724238" algn="r" defTabSz="114949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298984" algn="r" defTabSz="114949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873731" algn="r" defTabSz="114949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448477" algn="r" defTabSz="114949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4023223" algn="r" defTabSz="114949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597969" algn="r" defTabSz="114949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5F1C8-A851-4F0E-AEE7-FB966FAB603A}" type="slidenum">
              <a:rPr lang="ar-IQ" smtClean="0"/>
              <a:t>1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60120" y="2272454"/>
            <a:ext cx="10881360" cy="156802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920240" y="4145280"/>
            <a:ext cx="896112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4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9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4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8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7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4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23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9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9ADF-D79C-49C8-B011-90A0666F22D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B8449-2E3B-4094-A99F-1C962F2A016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9ADF-D79C-49C8-B011-90A0666F22D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B8449-2E3B-4094-A99F-1C962F2A016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2994959" y="313267"/>
            <a:ext cx="4031615" cy="665649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95668" y="313267"/>
            <a:ext cx="11885930" cy="665649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9ADF-D79C-49C8-B011-90A0666F22D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B8449-2E3B-4094-A99F-1C962F2A016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9ADF-D79C-49C8-B011-90A0666F22D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B8449-2E3B-4094-A99F-1C962F2A016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11238" y="4700694"/>
            <a:ext cx="10881360" cy="1452880"/>
          </a:xfrm>
        </p:spPr>
        <p:txBody>
          <a:bodyPr anchor="t"/>
          <a:lstStyle>
            <a:lvl1pPr algn="r">
              <a:defRPr sz="5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11238" y="3100495"/>
            <a:ext cx="10881360" cy="1600199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4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94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42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89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7373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484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232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979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9ADF-D79C-49C8-B011-90A0666F22D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B8449-2E3B-4094-A99F-1C962F2A016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95669" y="1820334"/>
            <a:ext cx="7958772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9067800" y="1820334"/>
            <a:ext cx="7958773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9ADF-D79C-49C8-B011-90A0666F22D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B8449-2E3B-4094-A99F-1C962F2A016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637454"/>
            <a:ext cx="5656263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40080" y="2319867"/>
            <a:ext cx="5656263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503036" y="1637454"/>
            <a:ext cx="5658485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503036" y="2319867"/>
            <a:ext cx="5658485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9ADF-D79C-49C8-B011-90A0666F22D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B8449-2E3B-4094-A99F-1C962F2A016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9ADF-D79C-49C8-B011-90A0666F22D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B8449-2E3B-4094-A99F-1C962F2A016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9ADF-D79C-49C8-B011-90A0666F22D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B8449-2E3B-4094-A99F-1C962F2A016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1" y="291253"/>
            <a:ext cx="4211638" cy="1239520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5070" y="291254"/>
            <a:ext cx="7156450" cy="6243321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40081" y="1530774"/>
            <a:ext cx="4211638" cy="5003801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9ADF-D79C-49C8-B011-90A0666F22D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B8449-2E3B-4094-A99F-1C962F2A016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09203" y="5120640"/>
            <a:ext cx="7680960" cy="604521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509203" y="653627"/>
            <a:ext cx="7680960" cy="4389120"/>
          </a:xfrm>
        </p:spPr>
        <p:txBody>
          <a:bodyPr/>
          <a:lstStyle>
            <a:lvl1pPr marL="0" indent="0">
              <a:buNone/>
              <a:defRPr sz="4000"/>
            </a:lvl1pPr>
            <a:lvl2pPr marL="574746" indent="0">
              <a:buNone/>
              <a:defRPr sz="3500"/>
            </a:lvl2pPr>
            <a:lvl3pPr marL="1149492" indent="0">
              <a:buNone/>
              <a:defRPr sz="3000"/>
            </a:lvl3pPr>
            <a:lvl4pPr marL="1724238" indent="0">
              <a:buNone/>
              <a:defRPr sz="2500"/>
            </a:lvl4pPr>
            <a:lvl5pPr marL="2298984" indent="0">
              <a:buNone/>
              <a:defRPr sz="2500"/>
            </a:lvl5pPr>
            <a:lvl6pPr marL="2873731" indent="0">
              <a:buNone/>
              <a:defRPr sz="2500"/>
            </a:lvl6pPr>
            <a:lvl7pPr marL="3448477" indent="0">
              <a:buNone/>
              <a:defRPr sz="2500"/>
            </a:lvl7pPr>
            <a:lvl8pPr marL="4023223" indent="0">
              <a:buNone/>
              <a:defRPr sz="2500"/>
            </a:lvl8pPr>
            <a:lvl9pPr marL="4597969" indent="0">
              <a:buNone/>
              <a:defRPr sz="25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509203" y="5725161"/>
            <a:ext cx="7680960" cy="858519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9ADF-D79C-49C8-B011-90A0666F22D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B8449-2E3B-4094-A99F-1C962F2A016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  <a:prstGeom prst="rect">
            <a:avLst/>
          </a:prstGeom>
        </p:spPr>
        <p:txBody>
          <a:bodyPr vert="horz" lIns="114949" tIns="57475" rIns="114949" bIns="57475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706880"/>
            <a:ext cx="11521440" cy="4827694"/>
          </a:xfrm>
          <a:prstGeom prst="rect">
            <a:avLst/>
          </a:prstGeom>
        </p:spPr>
        <p:txBody>
          <a:bodyPr vert="horz" lIns="114949" tIns="57475" rIns="114949" bIns="57475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91744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A9ADF-D79C-49C8-B011-90A0666F22D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373880" y="6780107"/>
            <a:ext cx="40538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400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B8449-2E3B-4094-A99F-1C962F2A0169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9492" rtl="1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060" indent="-431060" algn="r" defTabSz="1149492" rtl="1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3962" indent="-359216" algn="r" defTabSz="1149492" rtl="1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65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11" indent="-287373" algn="r" defTabSz="1149492" rtl="1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358" indent="-287373" algn="r" defTabSz="1149492" rtl="1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1104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5850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10596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85342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746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9492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4238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8984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731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8477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23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969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1000"/>
            <a:ext cx="121158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18872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11811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118110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18872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19634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</Words>
  <Application>Microsoft Office PowerPoint</Application>
  <PresentationFormat>مخصص</PresentationFormat>
  <Paragraphs>1</Paragraphs>
  <Slides>6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1</cp:revision>
  <dcterms:created xsi:type="dcterms:W3CDTF">2020-03-09T14:01:18Z</dcterms:created>
  <dcterms:modified xsi:type="dcterms:W3CDTF">2020-03-09T14:09:11Z</dcterms:modified>
</cp:coreProperties>
</file>