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801600" cy="7315200"/>
  <p:notesSz cx="6858000" cy="9144000"/>
  <p:defaultTextStyle>
    <a:defPPr>
      <a:defRPr lang="ar-IQ"/>
    </a:defPPr>
    <a:lvl1pPr marL="0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82" y="-7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2994959" y="313267"/>
            <a:ext cx="4031615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95668" y="313267"/>
            <a:ext cx="11885930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95669" y="1820334"/>
            <a:ext cx="7958772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067800" y="1820334"/>
            <a:ext cx="7958773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31BB-69C5-40AD-A981-B9A9A0336CF5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4A48C-85B3-4825-82BD-4FE7F58D1EC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r" defTabSz="1149492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r" defTabSz="1149492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r" defTabSz="1149492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r" defTabSz="1149492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2039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105918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1000"/>
            <a:ext cx="82296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11658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18872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مخصص</PresentationFormat>
  <Paragraphs>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1</cp:revision>
  <dcterms:created xsi:type="dcterms:W3CDTF">2020-03-09T13:52:48Z</dcterms:created>
  <dcterms:modified xsi:type="dcterms:W3CDTF">2020-03-09T14:01:01Z</dcterms:modified>
</cp:coreProperties>
</file>