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801600" cy="7315200"/>
  <p:notesSz cx="6858000" cy="9144000"/>
  <p:defaultTextStyle>
    <a:defPPr>
      <a:defRPr lang="ar-IQ"/>
    </a:defPPr>
    <a:lvl1pPr marL="0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74746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49492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24238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298984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873731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48477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23223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597969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682" y="-72"/>
      </p:cViewPr>
      <p:guideLst>
        <p:guide orient="horz" pos="230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60120" y="2272454"/>
            <a:ext cx="10881360" cy="156802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920240" y="4145280"/>
            <a:ext cx="896112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4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9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24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98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7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4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23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97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3924-A096-4B27-9F73-728DF947B15A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CD07A-9F5E-4253-8CB7-2AC4E23106C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3924-A096-4B27-9F73-728DF947B15A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CD07A-9F5E-4253-8CB7-2AC4E23106C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2994959" y="313267"/>
            <a:ext cx="4031615" cy="665649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95668" y="313267"/>
            <a:ext cx="11885930" cy="665649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3924-A096-4B27-9F73-728DF947B15A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CD07A-9F5E-4253-8CB7-2AC4E23106C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3924-A096-4B27-9F73-728DF947B15A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CD07A-9F5E-4253-8CB7-2AC4E23106C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11238" y="4700694"/>
            <a:ext cx="10881360" cy="1452880"/>
          </a:xfrm>
        </p:spPr>
        <p:txBody>
          <a:bodyPr anchor="t"/>
          <a:lstStyle>
            <a:lvl1pPr algn="r">
              <a:defRPr sz="5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11238" y="3100495"/>
            <a:ext cx="10881360" cy="1600199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474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494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242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29898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7373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484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232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59796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3924-A096-4B27-9F73-728DF947B15A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CD07A-9F5E-4253-8CB7-2AC4E23106C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95669" y="1820334"/>
            <a:ext cx="7958772" cy="514942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9067800" y="1820334"/>
            <a:ext cx="7958773" cy="514942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3924-A096-4B27-9F73-728DF947B15A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CD07A-9F5E-4253-8CB7-2AC4E23106C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0080" y="292947"/>
            <a:ext cx="1152144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40080" y="1637454"/>
            <a:ext cx="5656263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746" indent="0">
              <a:buNone/>
              <a:defRPr sz="2500" b="1"/>
            </a:lvl2pPr>
            <a:lvl3pPr marL="1149492" indent="0">
              <a:buNone/>
              <a:defRPr sz="2300" b="1"/>
            </a:lvl3pPr>
            <a:lvl4pPr marL="1724238" indent="0">
              <a:buNone/>
              <a:defRPr sz="2000" b="1"/>
            </a:lvl4pPr>
            <a:lvl5pPr marL="2298984" indent="0">
              <a:buNone/>
              <a:defRPr sz="2000" b="1"/>
            </a:lvl5pPr>
            <a:lvl6pPr marL="2873731" indent="0">
              <a:buNone/>
              <a:defRPr sz="2000" b="1"/>
            </a:lvl6pPr>
            <a:lvl7pPr marL="3448477" indent="0">
              <a:buNone/>
              <a:defRPr sz="2000" b="1"/>
            </a:lvl7pPr>
            <a:lvl8pPr marL="4023223" indent="0">
              <a:buNone/>
              <a:defRPr sz="2000" b="1"/>
            </a:lvl8pPr>
            <a:lvl9pPr marL="4597969" indent="0">
              <a:buNone/>
              <a:defRPr sz="20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40080" y="2319867"/>
            <a:ext cx="5656263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503036" y="1637454"/>
            <a:ext cx="5658485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746" indent="0">
              <a:buNone/>
              <a:defRPr sz="2500" b="1"/>
            </a:lvl2pPr>
            <a:lvl3pPr marL="1149492" indent="0">
              <a:buNone/>
              <a:defRPr sz="2300" b="1"/>
            </a:lvl3pPr>
            <a:lvl4pPr marL="1724238" indent="0">
              <a:buNone/>
              <a:defRPr sz="2000" b="1"/>
            </a:lvl4pPr>
            <a:lvl5pPr marL="2298984" indent="0">
              <a:buNone/>
              <a:defRPr sz="2000" b="1"/>
            </a:lvl5pPr>
            <a:lvl6pPr marL="2873731" indent="0">
              <a:buNone/>
              <a:defRPr sz="2000" b="1"/>
            </a:lvl6pPr>
            <a:lvl7pPr marL="3448477" indent="0">
              <a:buNone/>
              <a:defRPr sz="2000" b="1"/>
            </a:lvl7pPr>
            <a:lvl8pPr marL="4023223" indent="0">
              <a:buNone/>
              <a:defRPr sz="2000" b="1"/>
            </a:lvl8pPr>
            <a:lvl9pPr marL="4597969" indent="0">
              <a:buNone/>
              <a:defRPr sz="20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503036" y="2319867"/>
            <a:ext cx="5658485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3924-A096-4B27-9F73-728DF947B15A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CD07A-9F5E-4253-8CB7-2AC4E23106C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3924-A096-4B27-9F73-728DF947B15A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CD07A-9F5E-4253-8CB7-2AC4E23106C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3924-A096-4B27-9F73-728DF947B15A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CD07A-9F5E-4253-8CB7-2AC4E23106C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0081" y="291253"/>
            <a:ext cx="4211638" cy="1239520"/>
          </a:xfrm>
        </p:spPr>
        <p:txBody>
          <a:bodyPr anchor="b"/>
          <a:lstStyle>
            <a:lvl1pPr algn="r">
              <a:defRPr sz="25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5070" y="291254"/>
            <a:ext cx="7156450" cy="6243321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40081" y="1530774"/>
            <a:ext cx="4211638" cy="5003801"/>
          </a:xfrm>
        </p:spPr>
        <p:txBody>
          <a:bodyPr/>
          <a:lstStyle>
            <a:lvl1pPr marL="0" indent="0">
              <a:buNone/>
              <a:defRPr sz="1800"/>
            </a:lvl1pPr>
            <a:lvl2pPr marL="574746" indent="0">
              <a:buNone/>
              <a:defRPr sz="1500"/>
            </a:lvl2pPr>
            <a:lvl3pPr marL="1149492" indent="0">
              <a:buNone/>
              <a:defRPr sz="1300"/>
            </a:lvl3pPr>
            <a:lvl4pPr marL="1724238" indent="0">
              <a:buNone/>
              <a:defRPr sz="1100"/>
            </a:lvl4pPr>
            <a:lvl5pPr marL="2298984" indent="0">
              <a:buNone/>
              <a:defRPr sz="1100"/>
            </a:lvl5pPr>
            <a:lvl6pPr marL="2873731" indent="0">
              <a:buNone/>
              <a:defRPr sz="1100"/>
            </a:lvl6pPr>
            <a:lvl7pPr marL="3448477" indent="0">
              <a:buNone/>
              <a:defRPr sz="1100"/>
            </a:lvl7pPr>
            <a:lvl8pPr marL="4023223" indent="0">
              <a:buNone/>
              <a:defRPr sz="1100"/>
            </a:lvl8pPr>
            <a:lvl9pPr marL="4597969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3924-A096-4B27-9F73-728DF947B15A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CD07A-9F5E-4253-8CB7-2AC4E23106C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09203" y="5120640"/>
            <a:ext cx="7680960" cy="604521"/>
          </a:xfrm>
        </p:spPr>
        <p:txBody>
          <a:bodyPr anchor="b"/>
          <a:lstStyle>
            <a:lvl1pPr algn="r">
              <a:defRPr sz="25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509203" y="653627"/>
            <a:ext cx="7680960" cy="4389120"/>
          </a:xfrm>
        </p:spPr>
        <p:txBody>
          <a:bodyPr/>
          <a:lstStyle>
            <a:lvl1pPr marL="0" indent="0">
              <a:buNone/>
              <a:defRPr sz="4000"/>
            </a:lvl1pPr>
            <a:lvl2pPr marL="574746" indent="0">
              <a:buNone/>
              <a:defRPr sz="3500"/>
            </a:lvl2pPr>
            <a:lvl3pPr marL="1149492" indent="0">
              <a:buNone/>
              <a:defRPr sz="3000"/>
            </a:lvl3pPr>
            <a:lvl4pPr marL="1724238" indent="0">
              <a:buNone/>
              <a:defRPr sz="2500"/>
            </a:lvl4pPr>
            <a:lvl5pPr marL="2298984" indent="0">
              <a:buNone/>
              <a:defRPr sz="2500"/>
            </a:lvl5pPr>
            <a:lvl6pPr marL="2873731" indent="0">
              <a:buNone/>
              <a:defRPr sz="2500"/>
            </a:lvl6pPr>
            <a:lvl7pPr marL="3448477" indent="0">
              <a:buNone/>
              <a:defRPr sz="2500"/>
            </a:lvl7pPr>
            <a:lvl8pPr marL="4023223" indent="0">
              <a:buNone/>
              <a:defRPr sz="2500"/>
            </a:lvl8pPr>
            <a:lvl9pPr marL="4597969" indent="0">
              <a:buNone/>
              <a:defRPr sz="25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509203" y="5725161"/>
            <a:ext cx="7680960" cy="858519"/>
          </a:xfrm>
        </p:spPr>
        <p:txBody>
          <a:bodyPr/>
          <a:lstStyle>
            <a:lvl1pPr marL="0" indent="0">
              <a:buNone/>
              <a:defRPr sz="1800"/>
            </a:lvl1pPr>
            <a:lvl2pPr marL="574746" indent="0">
              <a:buNone/>
              <a:defRPr sz="1500"/>
            </a:lvl2pPr>
            <a:lvl3pPr marL="1149492" indent="0">
              <a:buNone/>
              <a:defRPr sz="1300"/>
            </a:lvl3pPr>
            <a:lvl4pPr marL="1724238" indent="0">
              <a:buNone/>
              <a:defRPr sz="1100"/>
            </a:lvl4pPr>
            <a:lvl5pPr marL="2298984" indent="0">
              <a:buNone/>
              <a:defRPr sz="1100"/>
            </a:lvl5pPr>
            <a:lvl6pPr marL="2873731" indent="0">
              <a:buNone/>
              <a:defRPr sz="1100"/>
            </a:lvl6pPr>
            <a:lvl7pPr marL="3448477" indent="0">
              <a:buNone/>
              <a:defRPr sz="1100"/>
            </a:lvl7pPr>
            <a:lvl8pPr marL="4023223" indent="0">
              <a:buNone/>
              <a:defRPr sz="1100"/>
            </a:lvl8pPr>
            <a:lvl9pPr marL="4597969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3924-A096-4B27-9F73-728DF947B15A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CD07A-9F5E-4253-8CB7-2AC4E23106C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40080" y="292947"/>
            <a:ext cx="11521440" cy="1219200"/>
          </a:xfrm>
          <a:prstGeom prst="rect">
            <a:avLst/>
          </a:prstGeom>
        </p:spPr>
        <p:txBody>
          <a:bodyPr vert="horz" lIns="114949" tIns="57475" rIns="114949" bIns="57475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40080" y="1706880"/>
            <a:ext cx="11521440" cy="4827694"/>
          </a:xfrm>
          <a:prstGeom prst="rect">
            <a:avLst/>
          </a:prstGeom>
        </p:spPr>
        <p:txBody>
          <a:bodyPr vert="horz" lIns="114949" tIns="57475" rIns="114949" bIns="57475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9174480" y="6780107"/>
            <a:ext cx="29870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63924-A096-4B27-9F73-728DF947B15A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373880" y="6780107"/>
            <a:ext cx="40538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40080" y="6780107"/>
            <a:ext cx="29870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CD07A-9F5E-4253-8CB7-2AC4E23106C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49492" rtl="1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060" indent="-431060" algn="r" defTabSz="1149492" rtl="1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3962" indent="-359216" algn="r" defTabSz="1149492" rtl="1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65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11611" indent="-287373" algn="r" defTabSz="1149492" rtl="1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6358" indent="-287373" algn="r" defTabSz="1149492" rtl="1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61104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35850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10596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85342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4746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9492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4238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8984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3731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48477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23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969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9863"/>
            <a:ext cx="12039600" cy="697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120396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120396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118872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120396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120396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مخصص</PresentationFormat>
  <Paragraphs>0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fujitsu</cp:lastModifiedBy>
  <cp:revision>1</cp:revision>
  <dcterms:created xsi:type="dcterms:W3CDTF">2020-03-09T13:41:46Z</dcterms:created>
  <dcterms:modified xsi:type="dcterms:W3CDTF">2020-03-09T13:52:11Z</dcterms:modified>
</cp:coreProperties>
</file>