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801600" cy="7315200"/>
  <p:notesSz cx="6858000" cy="9144000"/>
  <p:defaultTextStyle>
    <a:defPPr>
      <a:defRPr lang="ar-IQ"/>
    </a:defPPr>
    <a:lvl1pPr marL="0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4746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9492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4238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8984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73731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8477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23223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97969" algn="r" defTabSz="1149492" rtl="1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682" y="-72"/>
      </p:cViewPr>
      <p:guideLst>
        <p:guide orient="horz" pos="230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60120" y="2272454"/>
            <a:ext cx="10881360" cy="156802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20240" y="4145280"/>
            <a:ext cx="896112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2994959" y="313267"/>
            <a:ext cx="4031615" cy="6656493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95668" y="313267"/>
            <a:ext cx="11885930" cy="6656493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11238" y="4700694"/>
            <a:ext cx="10881360" cy="1452880"/>
          </a:xfrm>
        </p:spPr>
        <p:txBody>
          <a:bodyPr anchor="t"/>
          <a:lstStyle>
            <a:lvl1pPr algn="r">
              <a:defRPr sz="5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11238" y="3100495"/>
            <a:ext cx="10881360" cy="160019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95669" y="1820334"/>
            <a:ext cx="7958772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9067800" y="1820334"/>
            <a:ext cx="7958773" cy="514942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637454"/>
            <a:ext cx="5656263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40080" y="2319867"/>
            <a:ext cx="5656263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503036" y="1637454"/>
            <a:ext cx="5658485" cy="68241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503036" y="2319867"/>
            <a:ext cx="5658485" cy="421470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0081" y="291253"/>
            <a:ext cx="4211638" cy="1239520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5070" y="291254"/>
            <a:ext cx="7156450" cy="624332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40081" y="1530774"/>
            <a:ext cx="4211638" cy="5003801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09203" y="5120640"/>
            <a:ext cx="7680960" cy="604521"/>
          </a:xfrm>
        </p:spPr>
        <p:txBody>
          <a:bodyPr anchor="b"/>
          <a:lstStyle>
            <a:lvl1pPr algn="r">
              <a:defRPr sz="25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509203" y="653627"/>
            <a:ext cx="7680960" cy="4389120"/>
          </a:xfrm>
        </p:spPr>
        <p:txBody>
          <a:bodyPr/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509203" y="5725161"/>
            <a:ext cx="7680960" cy="858519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40080" y="292947"/>
            <a:ext cx="11521440" cy="1219200"/>
          </a:xfrm>
          <a:prstGeom prst="rect">
            <a:avLst/>
          </a:prstGeom>
        </p:spPr>
        <p:txBody>
          <a:bodyPr vert="horz" lIns="114949" tIns="57475" rIns="114949" bIns="57475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40080" y="1706880"/>
            <a:ext cx="11521440" cy="4827694"/>
          </a:xfrm>
          <a:prstGeom prst="rect">
            <a:avLst/>
          </a:prstGeom>
        </p:spPr>
        <p:txBody>
          <a:bodyPr vert="horz" lIns="114949" tIns="57475" rIns="114949" bIns="57475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91744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63924-A096-4B27-9F73-728DF947B15A}" type="datetimeFigureOut">
              <a:rPr lang="ar-IQ" smtClean="0"/>
              <a:t>15/07/1441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373880" y="6780107"/>
            <a:ext cx="40538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40080" y="6780107"/>
            <a:ext cx="2987040" cy="389467"/>
          </a:xfrm>
          <a:prstGeom prst="rect">
            <a:avLst/>
          </a:prstGeom>
        </p:spPr>
        <p:txBody>
          <a:bodyPr vert="horz" lIns="114949" tIns="57475" rIns="114949" bIns="57475" rtlCol="1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CD07A-9F5E-4253-8CB7-2AC4E23106C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49492" rtl="1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1060" indent="-431060" algn="r" defTabSz="1149492" rtl="1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962" indent="-359216" algn="r" defTabSz="1149492" rtl="1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65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611" indent="-287373" algn="r" defTabSz="1149492" rtl="1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358" indent="-287373" algn="r" defTabSz="1149492" rtl="1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r" defTabSz="1149492" rtl="1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r" defTabSz="1149492" rtl="1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9863"/>
            <a:ext cx="12039600" cy="697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0396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0396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118872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04800"/>
            <a:ext cx="12039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120396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مخصص</PresentationFormat>
  <Paragraphs>0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1</cp:revision>
  <dcterms:created xsi:type="dcterms:W3CDTF">2020-03-09T13:41:46Z</dcterms:created>
  <dcterms:modified xsi:type="dcterms:W3CDTF">2020-03-09T13:52:11Z</dcterms:modified>
</cp:coreProperties>
</file>