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82" y="-7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3D7BA-DA03-44FC-9B19-422D54AC1F48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FC6E5-B78F-4731-8BC3-878113CAB48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0"/>
            <a:ext cx="8382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1811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196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4968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19634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211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مخصص</PresentationFormat>
  <Paragraphs>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2</cp:revision>
  <dcterms:created xsi:type="dcterms:W3CDTF">2020-03-09T13:22:46Z</dcterms:created>
  <dcterms:modified xsi:type="dcterms:W3CDTF">2020-03-09T13:41:32Z</dcterms:modified>
</cp:coreProperties>
</file>