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801600" cy="7315200"/>
  <p:notesSz cx="6858000" cy="9144000"/>
  <p:defaultTextStyle>
    <a:defPPr>
      <a:defRPr lang="ar-IQ"/>
    </a:defPPr>
    <a:lvl1pPr marL="0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4746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49492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4238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98984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3731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48477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23223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597969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82" y="-72"/>
      </p:cViewPr>
      <p:guideLst>
        <p:guide orient="horz" pos="230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60120" y="2272454"/>
            <a:ext cx="10881360" cy="156802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2994959" y="313267"/>
            <a:ext cx="4031615" cy="665649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95668" y="313267"/>
            <a:ext cx="11885930" cy="665649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1238" y="4700694"/>
            <a:ext cx="10881360" cy="1452880"/>
          </a:xfrm>
        </p:spPr>
        <p:txBody>
          <a:bodyPr anchor="t"/>
          <a:lstStyle>
            <a:lvl1pPr algn="r">
              <a:defRPr sz="5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11238" y="3100495"/>
            <a:ext cx="10881360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4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2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9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37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84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3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79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95669" y="1820334"/>
            <a:ext cx="7958772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067800" y="1820334"/>
            <a:ext cx="7958773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637454"/>
            <a:ext cx="5656263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40080" y="2319867"/>
            <a:ext cx="5656263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503036" y="1637454"/>
            <a:ext cx="5658485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503036" y="2319867"/>
            <a:ext cx="5658485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1" y="291253"/>
            <a:ext cx="4211638" cy="1239520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5070" y="291254"/>
            <a:ext cx="7156450" cy="624332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40081" y="1530774"/>
            <a:ext cx="4211638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09203" y="5120640"/>
            <a:ext cx="7680960" cy="604521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509203" y="653627"/>
            <a:ext cx="7680960" cy="4389120"/>
          </a:xfrm>
        </p:spPr>
        <p:txBody>
          <a:bodyPr/>
          <a:lstStyle>
            <a:lvl1pPr marL="0" indent="0">
              <a:buNone/>
              <a:defRPr sz="4000"/>
            </a:lvl1pPr>
            <a:lvl2pPr marL="574746" indent="0">
              <a:buNone/>
              <a:defRPr sz="3500"/>
            </a:lvl2pPr>
            <a:lvl3pPr marL="1149492" indent="0">
              <a:buNone/>
              <a:defRPr sz="3000"/>
            </a:lvl3pPr>
            <a:lvl4pPr marL="1724238" indent="0">
              <a:buNone/>
              <a:defRPr sz="2500"/>
            </a:lvl4pPr>
            <a:lvl5pPr marL="2298984" indent="0">
              <a:buNone/>
              <a:defRPr sz="2500"/>
            </a:lvl5pPr>
            <a:lvl6pPr marL="2873731" indent="0">
              <a:buNone/>
              <a:defRPr sz="2500"/>
            </a:lvl6pPr>
            <a:lvl7pPr marL="3448477" indent="0">
              <a:buNone/>
              <a:defRPr sz="2500"/>
            </a:lvl7pPr>
            <a:lvl8pPr marL="4023223" indent="0">
              <a:buNone/>
              <a:defRPr sz="2500"/>
            </a:lvl8pPr>
            <a:lvl9pPr marL="4597969" indent="0">
              <a:buNone/>
              <a:defRPr sz="25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509203" y="5725161"/>
            <a:ext cx="7680960" cy="858519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  <a:prstGeom prst="rect">
            <a:avLst/>
          </a:prstGeom>
        </p:spPr>
        <p:txBody>
          <a:bodyPr vert="horz" lIns="114949" tIns="57475" rIns="114949" bIns="57475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706880"/>
            <a:ext cx="11521440" cy="4827694"/>
          </a:xfrm>
          <a:prstGeom prst="rect">
            <a:avLst/>
          </a:prstGeom>
        </p:spPr>
        <p:txBody>
          <a:bodyPr vert="horz" lIns="114949" tIns="57475" rIns="114949" bIns="57475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1744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0586-23B4-4634-9420-B8283BED8090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373880" y="6780107"/>
            <a:ext cx="40538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400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BD743-BAE5-4801-B151-403B2E4CE1D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9492" rtl="1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060" indent="-431060" algn="r" defTabSz="1149492" rtl="1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962" indent="-359216" algn="r" defTabSz="1149492" rtl="1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65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11" indent="-287373" algn="r" defTabSz="1149492" rtl="1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358" indent="-287373" algn="r" defTabSz="1149492" rtl="1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104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850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0596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5342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746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92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238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984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31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23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969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98450"/>
            <a:ext cx="12115800" cy="671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12192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2192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1963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11734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20396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121920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مخصص</PresentationFormat>
  <Paragraphs>0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2</cp:revision>
  <dcterms:created xsi:type="dcterms:W3CDTF">2020-03-09T13:11:30Z</dcterms:created>
  <dcterms:modified xsi:type="dcterms:W3CDTF">2020-03-09T13:22:18Z</dcterms:modified>
</cp:coreProperties>
</file>