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801600" cy="7315200"/>
  <p:notesSz cx="6858000" cy="9144000"/>
  <p:defaultTextStyle>
    <a:defPPr>
      <a:defRPr lang="ar-IQ"/>
    </a:defPPr>
    <a:lvl1pPr marL="0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46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492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38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984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31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477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23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7969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682" y="-7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60120" y="2272454"/>
            <a:ext cx="10881360" cy="156802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2994959" y="313267"/>
            <a:ext cx="4031615" cy="665649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95668" y="313267"/>
            <a:ext cx="11885930" cy="665649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1238" y="4700694"/>
            <a:ext cx="10881360" cy="1452880"/>
          </a:xfrm>
        </p:spPr>
        <p:txBody>
          <a:bodyPr anchor="t"/>
          <a:lstStyle>
            <a:lvl1pPr algn="r">
              <a:defRPr sz="5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4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9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37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3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79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95669" y="1820334"/>
            <a:ext cx="7958772" cy="51494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9067800" y="1820334"/>
            <a:ext cx="7958773" cy="51494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503036" y="1637454"/>
            <a:ext cx="5658485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503036" y="2319867"/>
            <a:ext cx="5658485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5070" y="291254"/>
            <a:ext cx="7156450" cy="624332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40081" y="1530774"/>
            <a:ext cx="4211638" cy="5003801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4000"/>
            </a:lvl1pPr>
            <a:lvl2pPr marL="574746" indent="0">
              <a:buNone/>
              <a:defRPr sz="3500"/>
            </a:lvl2pPr>
            <a:lvl3pPr marL="1149492" indent="0">
              <a:buNone/>
              <a:defRPr sz="3000"/>
            </a:lvl3pPr>
            <a:lvl4pPr marL="1724238" indent="0">
              <a:buNone/>
              <a:defRPr sz="2500"/>
            </a:lvl4pPr>
            <a:lvl5pPr marL="2298984" indent="0">
              <a:buNone/>
              <a:defRPr sz="2500"/>
            </a:lvl5pPr>
            <a:lvl6pPr marL="2873731" indent="0">
              <a:buNone/>
              <a:defRPr sz="2500"/>
            </a:lvl6pPr>
            <a:lvl7pPr marL="3448477" indent="0">
              <a:buNone/>
              <a:defRPr sz="2500"/>
            </a:lvl7pPr>
            <a:lvl8pPr marL="4023223" indent="0">
              <a:buNone/>
              <a:defRPr sz="2500"/>
            </a:lvl8pPr>
            <a:lvl9pPr marL="4597969" indent="0">
              <a:buNone/>
              <a:defRPr sz="25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114949" tIns="57475" rIns="114949" bIns="57475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 vert="horz" lIns="114949" tIns="57475" rIns="114949" bIns="57475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 vert="horz" lIns="114949" tIns="57475" rIns="114949" bIns="57475" rtlCol="1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9D857-5EAC-4918-8B91-4C6B96344A0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 vert="horz" lIns="114949" tIns="57475" rIns="114949" bIns="57475" rtlCol="1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 vert="horz" lIns="114949" tIns="57475" rIns="114949" bIns="57475" rtlCol="1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BE2A-2B49-4C58-8507-8FCD0DDF0C2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9492" rtl="1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060" indent="-431060" algn="r" defTabSz="1149492" rtl="1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3962" indent="-359216" algn="r" defTabSz="1149492" rtl="1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65" indent="-287373" algn="r" defTabSz="1149492" rtl="1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11" indent="-287373" algn="r" defTabSz="1149492" rtl="1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8" indent="-287373" algn="r" defTabSz="1149492" rtl="1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104" indent="-287373" algn="r" defTabSz="1149492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850" indent="-287373" algn="r" defTabSz="1149492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596" indent="-287373" algn="r" defTabSz="1149492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342" indent="-287373" algn="r" defTabSz="1149492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26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2115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2115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203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196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مخصص</PresentationFormat>
  <Paragraphs>0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fujitsu</cp:lastModifiedBy>
  <cp:revision>2</cp:revision>
  <dcterms:created xsi:type="dcterms:W3CDTF">2020-03-09T12:15:32Z</dcterms:created>
  <dcterms:modified xsi:type="dcterms:W3CDTF">2020-03-09T12:31:32Z</dcterms:modified>
</cp:coreProperties>
</file>