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801600" cy="7315200"/>
  <p:notesSz cx="6858000" cy="9144000"/>
  <p:defaultTextStyle>
    <a:defPPr>
      <a:defRPr lang="ar-IQ"/>
    </a:defPPr>
    <a:lvl1pPr marL="0" algn="r" defTabSz="1149492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746" algn="r" defTabSz="1149492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492" algn="r" defTabSz="1149492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4238" algn="r" defTabSz="1149492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984" algn="r" defTabSz="1149492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3731" algn="r" defTabSz="1149492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8477" algn="r" defTabSz="1149492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3223" algn="r" defTabSz="1149492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7969" algn="r" defTabSz="1149492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3" d="100"/>
          <a:sy n="43" d="100"/>
        </p:scale>
        <p:origin x="-782" y="-82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F50C462-2DED-4458-8390-A50672AA03C8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055A5A7-0D7C-4C02-BF54-9371E892FFB6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1149492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746" algn="r" defTabSz="1149492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9492" algn="r" defTabSz="1149492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4238" algn="r" defTabSz="1149492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8984" algn="r" defTabSz="1149492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3731" algn="r" defTabSz="1149492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8477" algn="r" defTabSz="1149492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3223" algn="r" defTabSz="1149492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7969" algn="r" defTabSz="1149492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5A5A7-0D7C-4C02-BF54-9371E892FFB6}" type="slidenum">
              <a:rPr lang="ar-IQ" smtClean="0"/>
              <a:t>7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60120" y="2272454"/>
            <a:ext cx="10881360" cy="156802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3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4640-9A77-48B4-A538-4DFF91396730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DEBD-379F-460F-B927-FAD9929D6F3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4640-9A77-48B4-A538-4DFF91396730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DEBD-379F-460F-B927-FAD9929D6F3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12994959" y="313267"/>
            <a:ext cx="4031615" cy="665649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95668" y="313267"/>
            <a:ext cx="11885930" cy="6656493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4640-9A77-48B4-A538-4DFF91396730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DEBD-379F-460F-B927-FAD9929D6F3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4640-9A77-48B4-A538-4DFF91396730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DEBD-379F-460F-B927-FAD9929D6F3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1238" y="4700694"/>
            <a:ext cx="10881360" cy="1452880"/>
          </a:xfrm>
        </p:spPr>
        <p:txBody>
          <a:bodyPr anchor="t"/>
          <a:lstStyle>
            <a:lvl1pPr algn="r">
              <a:defRPr sz="5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11238" y="3100495"/>
            <a:ext cx="10881360" cy="1600199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74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4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42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9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37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84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3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79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4640-9A77-48B4-A538-4DFF91396730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DEBD-379F-460F-B927-FAD9929D6F3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95669" y="1820334"/>
            <a:ext cx="7958772" cy="514942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9067800" y="1820334"/>
            <a:ext cx="7958773" cy="514942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4640-9A77-48B4-A538-4DFF91396730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DEBD-379F-460F-B927-FAD9929D6F3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40080" y="1637454"/>
            <a:ext cx="5656263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746" indent="0">
              <a:buNone/>
              <a:defRPr sz="2500" b="1"/>
            </a:lvl2pPr>
            <a:lvl3pPr marL="1149492" indent="0">
              <a:buNone/>
              <a:defRPr sz="2300" b="1"/>
            </a:lvl3pPr>
            <a:lvl4pPr marL="1724238" indent="0">
              <a:buNone/>
              <a:defRPr sz="2000" b="1"/>
            </a:lvl4pPr>
            <a:lvl5pPr marL="2298984" indent="0">
              <a:buNone/>
              <a:defRPr sz="2000" b="1"/>
            </a:lvl5pPr>
            <a:lvl6pPr marL="2873731" indent="0">
              <a:buNone/>
              <a:defRPr sz="2000" b="1"/>
            </a:lvl6pPr>
            <a:lvl7pPr marL="3448477" indent="0">
              <a:buNone/>
              <a:defRPr sz="2000" b="1"/>
            </a:lvl7pPr>
            <a:lvl8pPr marL="4023223" indent="0">
              <a:buNone/>
              <a:defRPr sz="2000" b="1"/>
            </a:lvl8pPr>
            <a:lvl9pPr marL="4597969" indent="0">
              <a:buNone/>
              <a:defRPr sz="20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40080" y="2319867"/>
            <a:ext cx="5656263" cy="4214707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503036" y="1637454"/>
            <a:ext cx="5658485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746" indent="0">
              <a:buNone/>
              <a:defRPr sz="2500" b="1"/>
            </a:lvl2pPr>
            <a:lvl3pPr marL="1149492" indent="0">
              <a:buNone/>
              <a:defRPr sz="2300" b="1"/>
            </a:lvl3pPr>
            <a:lvl4pPr marL="1724238" indent="0">
              <a:buNone/>
              <a:defRPr sz="2000" b="1"/>
            </a:lvl4pPr>
            <a:lvl5pPr marL="2298984" indent="0">
              <a:buNone/>
              <a:defRPr sz="2000" b="1"/>
            </a:lvl5pPr>
            <a:lvl6pPr marL="2873731" indent="0">
              <a:buNone/>
              <a:defRPr sz="2000" b="1"/>
            </a:lvl6pPr>
            <a:lvl7pPr marL="3448477" indent="0">
              <a:buNone/>
              <a:defRPr sz="2000" b="1"/>
            </a:lvl7pPr>
            <a:lvl8pPr marL="4023223" indent="0">
              <a:buNone/>
              <a:defRPr sz="2000" b="1"/>
            </a:lvl8pPr>
            <a:lvl9pPr marL="4597969" indent="0">
              <a:buNone/>
              <a:defRPr sz="20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503036" y="2319867"/>
            <a:ext cx="5658485" cy="4214707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4640-9A77-48B4-A538-4DFF91396730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DEBD-379F-460F-B927-FAD9929D6F3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4640-9A77-48B4-A538-4DFF91396730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DEBD-379F-460F-B927-FAD9929D6F3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4640-9A77-48B4-A538-4DFF91396730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DEBD-379F-460F-B927-FAD9929D6F3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0081" y="291253"/>
            <a:ext cx="4211638" cy="1239520"/>
          </a:xfrm>
        </p:spPr>
        <p:txBody>
          <a:bodyPr anchor="b"/>
          <a:lstStyle>
            <a:lvl1pPr algn="r">
              <a:defRPr sz="25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5070" y="291254"/>
            <a:ext cx="7156450" cy="6243321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40081" y="1530774"/>
            <a:ext cx="4211638" cy="5003801"/>
          </a:xfrm>
        </p:spPr>
        <p:txBody>
          <a:bodyPr/>
          <a:lstStyle>
            <a:lvl1pPr marL="0" indent="0">
              <a:buNone/>
              <a:defRPr sz="1800"/>
            </a:lvl1pPr>
            <a:lvl2pPr marL="574746" indent="0">
              <a:buNone/>
              <a:defRPr sz="1500"/>
            </a:lvl2pPr>
            <a:lvl3pPr marL="1149492" indent="0">
              <a:buNone/>
              <a:defRPr sz="1300"/>
            </a:lvl3pPr>
            <a:lvl4pPr marL="1724238" indent="0">
              <a:buNone/>
              <a:defRPr sz="1100"/>
            </a:lvl4pPr>
            <a:lvl5pPr marL="2298984" indent="0">
              <a:buNone/>
              <a:defRPr sz="1100"/>
            </a:lvl5pPr>
            <a:lvl6pPr marL="2873731" indent="0">
              <a:buNone/>
              <a:defRPr sz="1100"/>
            </a:lvl6pPr>
            <a:lvl7pPr marL="3448477" indent="0">
              <a:buNone/>
              <a:defRPr sz="1100"/>
            </a:lvl7pPr>
            <a:lvl8pPr marL="4023223" indent="0">
              <a:buNone/>
              <a:defRPr sz="1100"/>
            </a:lvl8pPr>
            <a:lvl9pPr marL="4597969" indent="0">
              <a:buNone/>
              <a:defRPr sz="11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4640-9A77-48B4-A538-4DFF91396730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DEBD-379F-460F-B927-FAD9929D6F3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09203" y="5120640"/>
            <a:ext cx="7680960" cy="604521"/>
          </a:xfrm>
        </p:spPr>
        <p:txBody>
          <a:bodyPr anchor="b"/>
          <a:lstStyle>
            <a:lvl1pPr algn="r">
              <a:defRPr sz="25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509203" y="653627"/>
            <a:ext cx="7680960" cy="4389120"/>
          </a:xfrm>
        </p:spPr>
        <p:txBody>
          <a:bodyPr/>
          <a:lstStyle>
            <a:lvl1pPr marL="0" indent="0">
              <a:buNone/>
              <a:defRPr sz="4000"/>
            </a:lvl1pPr>
            <a:lvl2pPr marL="574746" indent="0">
              <a:buNone/>
              <a:defRPr sz="3500"/>
            </a:lvl2pPr>
            <a:lvl3pPr marL="1149492" indent="0">
              <a:buNone/>
              <a:defRPr sz="3000"/>
            </a:lvl3pPr>
            <a:lvl4pPr marL="1724238" indent="0">
              <a:buNone/>
              <a:defRPr sz="2500"/>
            </a:lvl4pPr>
            <a:lvl5pPr marL="2298984" indent="0">
              <a:buNone/>
              <a:defRPr sz="2500"/>
            </a:lvl5pPr>
            <a:lvl6pPr marL="2873731" indent="0">
              <a:buNone/>
              <a:defRPr sz="2500"/>
            </a:lvl6pPr>
            <a:lvl7pPr marL="3448477" indent="0">
              <a:buNone/>
              <a:defRPr sz="2500"/>
            </a:lvl7pPr>
            <a:lvl8pPr marL="4023223" indent="0">
              <a:buNone/>
              <a:defRPr sz="2500"/>
            </a:lvl8pPr>
            <a:lvl9pPr marL="4597969" indent="0">
              <a:buNone/>
              <a:defRPr sz="25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19"/>
          </a:xfrm>
        </p:spPr>
        <p:txBody>
          <a:bodyPr/>
          <a:lstStyle>
            <a:lvl1pPr marL="0" indent="0">
              <a:buNone/>
              <a:defRPr sz="1800"/>
            </a:lvl1pPr>
            <a:lvl2pPr marL="574746" indent="0">
              <a:buNone/>
              <a:defRPr sz="1500"/>
            </a:lvl2pPr>
            <a:lvl3pPr marL="1149492" indent="0">
              <a:buNone/>
              <a:defRPr sz="1300"/>
            </a:lvl3pPr>
            <a:lvl4pPr marL="1724238" indent="0">
              <a:buNone/>
              <a:defRPr sz="1100"/>
            </a:lvl4pPr>
            <a:lvl5pPr marL="2298984" indent="0">
              <a:buNone/>
              <a:defRPr sz="1100"/>
            </a:lvl5pPr>
            <a:lvl6pPr marL="2873731" indent="0">
              <a:buNone/>
              <a:defRPr sz="1100"/>
            </a:lvl6pPr>
            <a:lvl7pPr marL="3448477" indent="0">
              <a:buNone/>
              <a:defRPr sz="1100"/>
            </a:lvl7pPr>
            <a:lvl8pPr marL="4023223" indent="0">
              <a:buNone/>
              <a:defRPr sz="1100"/>
            </a:lvl8pPr>
            <a:lvl9pPr marL="4597969" indent="0">
              <a:buNone/>
              <a:defRPr sz="11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4640-9A77-48B4-A538-4DFF91396730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DEBD-379F-460F-B927-FAD9929D6F3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  <a:prstGeom prst="rect">
            <a:avLst/>
          </a:prstGeom>
        </p:spPr>
        <p:txBody>
          <a:bodyPr vert="horz" lIns="114949" tIns="57475" rIns="114949" bIns="57475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40080" y="1706880"/>
            <a:ext cx="11521440" cy="4827694"/>
          </a:xfrm>
          <a:prstGeom prst="rect">
            <a:avLst/>
          </a:prstGeom>
        </p:spPr>
        <p:txBody>
          <a:bodyPr vert="horz" lIns="114949" tIns="57475" rIns="114949" bIns="57475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9174480" y="6780107"/>
            <a:ext cx="2987040" cy="389467"/>
          </a:xfrm>
          <a:prstGeom prst="rect">
            <a:avLst/>
          </a:prstGeom>
        </p:spPr>
        <p:txBody>
          <a:bodyPr vert="horz" lIns="114949" tIns="57475" rIns="114949" bIns="57475" rtlCol="1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54640-9A77-48B4-A538-4DFF91396730}" type="datetimeFigureOut">
              <a:rPr lang="ar-IQ" smtClean="0"/>
              <a:t>15/07/1441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373880" y="6780107"/>
            <a:ext cx="4053840" cy="389467"/>
          </a:xfrm>
          <a:prstGeom prst="rect">
            <a:avLst/>
          </a:prstGeom>
        </p:spPr>
        <p:txBody>
          <a:bodyPr vert="horz" lIns="114949" tIns="57475" rIns="114949" bIns="57475" rtlCol="1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40080" y="6780107"/>
            <a:ext cx="2987040" cy="389467"/>
          </a:xfrm>
          <a:prstGeom prst="rect">
            <a:avLst/>
          </a:prstGeom>
        </p:spPr>
        <p:txBody>
          <a:bodyPr vert="horz" lIns="114949" tIns="57475" rIns="114949" bIns="57475" rtlCol="1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DDEBD-379F-460F-B927-FAD9929D6F32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9492" rtl="1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060" indent="-431060" algn="r" defTabSz="1149492" rtl="1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3962" indent="-359216" algn="r" defTabSz="1149492" rtl="1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65" indent="-287373" algn="r" defTabSz="1149492" rtl="1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1611" indent="-287373" algn="r" defTabSz="1149492" rtl="1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6358" indent="-287373" algn="r" defTabSz="1149492" rtl="1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1104" indent="-287373" algn="r" defTabSz="1149492" rtl="1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5850" indent="-287373" algn="r" defTabSz="1149492" rtl="1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0596" indent="-287373" algn="r" defTabSz="1149492" rtl="1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5342" indent="-287373" algn="r" defTabSz="1149492" rtl="1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1149492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746" algn="r" defTabSz="1149492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492" algn="r" defTabSz="1149492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4238" algn="r" defTabSz="1149492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984" algn="r" defTabSz="1149492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731" algn="r" defTabSz="1149492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8477" algn="r" defTabSz="1149492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23" algn="r" defTabSz="1149492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7969" algn="r" defTabSz="1149492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8125"/>
            <a:ext cx="12039599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12115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11887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b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12039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12115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1211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119634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11887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مخصص</PresentationFormat>
  <Paragraphs>1</Paragraphs>
  <Slides>9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fujitsu</dc:creator>
  <cp:lastModifiedBy>fujitsu</cp:lastModifiedBy>
  <cp:revision>3</cp:revision>
  <dcterms:created xsi:type="dcterms:W3CDTF">2020-03-09T11:49:29Z</dcterms:created>
  <dcterms:modified xsi:type="dcterms:W3CDTF">2020-03-09T12:15:18Z</dcterms:modified>
</cp:coreProperties>
</file>