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AB2B-7B9B-44FF-AD0B-BAA10C10A3B7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D824-B76A-4955-A2B5-3CCDE63BA9C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2191999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11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مخصص</PresentationFormat>
  <Paragraphs>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2020-03-09T11:31:32Z</dcterms:created>
  <dcterms:modified xsi:type="dcterms:W3CDTF">2020-03-09T11:47:18Z</dcterms:modified>
</cp:coreProperties>
</file>