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3C60C-6AF8-47AB-8829-0E73E4677436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39356-735A-42A4-9186-EB0CED4EF6E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28599"/>
            <a:ext cx="123444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مخصص</PresentationFormat>
  <Paragraphs>0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2020-03-09T10:08:53Z</dcterms:created>
  <dcterms:modified xsi:type="dcterms:W3CDTF">2020-03-09T10:17:40Z</dcterms:modified>
</cp:coreProperties>
</file>