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801600" cy="7315200"/>
  <p:notesSz cx="6858000" cy="9144000"/>
  <p:defaultTextStyle>
    <a:defPPr>
      <a:defRPr lang="ar-IQ"/>
    </a:defPPr>
    <a:lvl1pPr marL="0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746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492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238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984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731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477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3223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969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82" y="-72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60C-6AF8-47AB-8829-0E73E467743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9356-735A-42A4-9186-EB0CED4EF6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60C-6AF8-47AB-8829-0E73E467743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9356-735A-42A4-9186-EB0CED4EF6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2994959" y="313267"/>
            <a:ext cx="4031615" cy="665649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95668" y="313267"/>
            <a:ext cx="11885930" cy="665649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60C-6AF8-47AB-8829-0E73E467743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9356-735A-42A4-9186-EB0CED4EF6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60C-6AF8-47AB-8829-0E73E467743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9356-735A-42A4-9186-EB0CED4EF6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r">
              <a:defRPr sz="5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60C-6AF8-47AB-8829-0E73E467743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9356-735A-42A4-9186-EB0CED4EF6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95669" y="1820334"/>
            <a:ext cx="7958772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067800" y="1820334"/>
            <a:ext cx="7958773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60C-6AF8-47AB-8829-0E73E467743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9356-735A-42A4-9186-EB0CED4EF6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60C-6AF8-47AB-8829-0E73E467743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9356-735A-42A4-9186-EB0CED4EF6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60C-6AF8-47AB-8829-0E73E467743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9356-735A-42A4-9186-EB0CED4EF6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60C-6AF8-47AB-8829-0E73E467743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9356-735A-42A4-9186-EB0CED4EF6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60C-6AF8-47AB-8829-0E73E467743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9356-735A-42A4-9186-EB0CED4EF6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60C-6AF8-47AB-8829-0E73E467743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9356-735A-42A4-9186-EB0CED4EF6E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14949" tIns="57475" rIns="114949" bIns="57475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14949" tIns="57475" rIns="114949" bIns="57475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1744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C60C-6AF8-47AB-8829-0E73E4677436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373880" y="6780107"/>
            <a:ext cx="40538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400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9356-735A-42A4-9186-EB0CED4EF6E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492" rtl="1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r" defTabSz="1149492" rtl="1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r" defTabSz="1149492" rtl="1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r" defTabSz="1149492" rtl="1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r" defTabSz="1149492" rtl="1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228599"/>
            <a:ext cx="123444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2192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2192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مخصص</PresentationFormat>
  <Paragraphs>0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1</cp:revision>
  <dcterms:created xsi:type="dcterms:W3CDTF">2020-03-09T10:08:53Z</dcterms:created>
  <dcterms:modified xsi:type="dcterms:W3CDTF">2020-03-09T10:17:40Z</dcterms:modified>
</cp:coreProperties>
</file>