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893675" cy="7315200"/>
  <p:notesSz cx="6858000" cy="9144000"/>
  <p:defaultTextStyle>
    <a:defPPr>
      <a:defRPr lang="ar-IQ"/>
    </a:defPPr>
    <a:lvl1pPr marL="0" algn="r" defTabSz="1154704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7352" algn="r" defTabSz="1154704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54704" algn="r" defTabSz="1154704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32056" algn="r" defTabSz="1154704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09409" algn="r" defTabSz="1154704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86761" algn="r" defTabSz="1154704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64113" algn="r" defTabSz="1154704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41465" algn="r" defTabSz="1154704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618817" algn="r" defTabSz="1154704" rtl="1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46" d="100"/>
          <a:sy n="46" d="100"/>
        </p:scale>
        <p:origin x="-667" y="-72"/>
      </p:cViewPr>
      <p:guideLst>
        <p:guide orient="horz" pos="2304"/>
        <p:guide pos="40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67026" y="2272454"/>
            <a:ext cx="10959624" cy="156802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934051" y="4145280"/>
            <a:ext cx="9025573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7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54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32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094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86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641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41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6188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2892-0E61-4EEC-B040-D1B23906ABED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9D7C-2C49-423A-9367-DF62C52899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2892-0E61-4EEC-B040-D1B23906ABED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9D7C-2C49-423A-9367-DF62C52899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13182440" y="313267"/>
            <a:ext cx="4089712" cy="665649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908826" y="313267"/>
            <a:ext cx="12058721" cy="665649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2892-0E61-4EEC-B040-D1B23906ABED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9D7C-2C49-423A-9367-DF62C52899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2892-0E61-4EEC-B040-D1B23906ABED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9D7C-2C49-423A-9367-DF62C52899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18511" y="4700694"/>
            <a:ext cx="10959624" cy="1452880"/>
          </a:xfrm>
        </p:spPr>
        <p:txBody>
          <a:bodyPr anchor="t"/>
          <a:lstStyle>
            <a:lvl1pPr algn="r">
              <a:defRPr sz="51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18511" y="3100495"/>
            <a:ext cx="10959624" cy="1600199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735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5470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32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094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867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6411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414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61881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2892-0E61-4EEC-B040-D1B23906ABED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9D7C-2C49-423A-9367-DF62C52899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908826" y="1820334"/>
            <a:ext cx="8074217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9197936" y="1820334"/>
            <a:ext cx="8074216" cy="5149426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2892-0E61-4EEC-B040-D1B23906ABED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9D7C-2C49-423A-9367-DF62C52899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4684" y="292947"/>
            <a:ext cx="11604308" cy="12192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4684" y="1637454"/>
            <a:ext cx="5696946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7352" indent="0">
              <a:buNone/>
              <a:defRPr sz="2500" b="1"/>
            </a:lvl2pPr>
            <a:lvl3pPr marL="1154704" indent="0">
              <a:buNone/>
              <a:defRPr sz="2300" b="1"/>
            </a:lvl3pPr>
            <a:lvl4pPr marL="1732056" indent="0">
              <a:buNone/>
              <a:defRPr sz="2000" b="1"/>
            </a:lvl4pPr>
            <a:lvl5pPr marL="2309409" indent="0">
              <a:buNone/>
              <a:defRPr sz="2000" b="1"/>
            </a:lvl5pPr>
            <a:lvl6pPr marL="2886761" indent="0">
              <a:buNone/>
              <a:defRPr sz="2000" b="1"/>
            </a:lvl6pPr>
            <a:lvl7pPr marL="3464113" indent="0">
              <a:buNone/>
              <a:defRPr sz="2000" b="1"/>
            </a:lvl7pPr>
            <a:lvl8pPr marL="4041465" indent="0">
              <a:buNone/>
              <a:defRPr sz="2000" b="1"/>
            </a:lvl8pPr>
            <a:lvl9pPr marL="4618817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44684" y="2319867"/>
            <a:ext cx="5696946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549809" y="1637454"/>
            <a:ext cx="5699183" cy="682413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7352" indent="0">
              <a:buNone/>
              <a:defRPr sz="2500" b="1"/>
            </a:lvl2pPr>
            <a:lvl3pPr marL="1154704" indent="0">
              <a:buNone/>
              <a:defRPr sz="2300" b="1"/>
            </a:lvl3pPr>
            <a:lvl4pPr marL="1732056" indent="0">
              <a:buNone/>
              <a:defRPr sz="2000" b="1"/>
            </a:lvl4pPr>
            <a:lvl5pPr marL="2309409" indent="0">
              <a:buNone/>
              <a:defRPr sz="2000" b="1"/>
            </a:lvl5pPr>
            <a:lvl6pPr marL="2886761" indent="0">
              <a:buNone/>
              <a:defRPr sz="2000" b="1"/>
            </a:lvl6pPr>
            <a:lvl7pPr marL="3464113" indent="0">
              <a:buNone/>
              <a:defRPr sz="2000" b="1"/>
            </a:lvl7pPr>
            <a:lvl8pPr marL="4041465" indent="0">
              <a:buNone/>
              <a:defRPr sz="2000" b="1"/>
            </a:lvl8pPr>
            <a:lvl9pPr marL="4618817" indent="0">
              <a:buNone/>
              <a:defRPr sz="20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549809" y="2319867"/>
            <a:ext cx="5699183" cy="421470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2892-0E61-4EEC-B040-D1B23906ABED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9D7C-2C49-423A-9367-DF62C52899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2892-0E61-4EEC-B040-D1B23906ABED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9D7C-2C49-423A-9367-DF62C52899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2892-0E61-4EEC-B040-D1B23906ABED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9D7C-2C49-423A-9367-DF62C52899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44685" y="291253"/>
            <a:ext cx="4241930" cy="1239520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41069" y="291254"/>
            <a:ext cx="7207922" cy="6243321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44685" y="1530774"/>
            <a:ext cx="4241930" cy="5003801"/>
          </a:xfrm>
        </p:spPr>
        <p:txBody>
          <a:bodyPr/>
          <a:lstStyle>
            <a:lvl1pPr marL="0" indent="0">
              <a:buNone/>
              <a:defRPr sz="1800"/>
            </a:lvl1pPr>
            <a:lvl2pPr marL="577352" indent="0">
              <a:buNone/>
              <a:defRPr sz="1500"/>
            </a:lvl2pPr>
            <a:lvl3pPr marL="1154704" indent="0">
              <a:buNone/>
              <a:defRPr sz="1300"/>
            </a:lvl3pPr>
            <a:lvl4pPr marL="1732056" indent="0">
              <a:buNone/>
              <a:defRPr sz="1100"/>
            </a:lvl4pPr>
            <a:lvl5pPr marL="2309409" indent="0">
              <a:buNone/>
              <a:defRPr sz="1100"/>
            </a:lvl5pPr>
            <a:lvl6pPr marL="2886761" indent="0">
              <a:buNone/>
              <a:defRPr sz="1100"/>
            </a:lvl6pPr>
            <a:lvl7pPr marL="3464113" indent="0">
              <a:buNone/>
              <a:defRPr sz="1100"/>
            </a:lvl7pPr>
            <a:lvl8pPr marL="4041465" indent="0">
              <a:buNone/>
              <a:defRPr sz="1100"/>
            </a:lvl8pPr>
            <a:lvl9pPr marL="4618817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2892-0E61-4EEC-B040-D1B23906ABED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9D7C-2C49-423A-9367-DF62C52899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27251" y="5120640"/>
            <a:ext cx="7736205" cy="604521"/>
          </a:xfrm>
        </p:spPr>
        <p:txBody>
          <a:bodyPr anchor="b"/>
          <a:lstStyle>
            <a:lvl1pPr algn="r">
              <a:defRPr sz="25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527251" y="653627"/>
            <a:ext cx="7736205" cy="4389120"/>
          </a:xfrm>
        </p:spPr>
        <p:txBody>
          <a:bodyPr/>
          <a:lstStyle>
            <a:lvl1pPr marL="0" indent="0">
              <a:buNone/>
              <a:defRPr sz="4000"/>
            </a:lvl1pPr>
            <a:lvl2pPr marL="577352" indent="0">
              <a:buNone/>
              <a:defRPr sz="3500"/>
            </a:lvl2pPr>
            <a:lvl3pPr marL="1154704" indent="0">
              <a:buNone/>
              <a:defRPr sz="3000"/>
            </a:lvl3pPr>
            <a:lvl4pPr marL="1732056" indent="0">
              <a:buNone/>
              <a:defRPr sz="2500"/>
            </a:lvl4pPr>
            <a:lvl5pPr marL="2309409" indent="0">
              <a:buNone/>
              <a:defRPr sz="2500"/>
            </a:lvl5pPr>
            <a:lvl6pPr marL="2886761" indent="0">
              <a:buNone/>
              <a:defRPr sz="2500"/>
            </a:lvl6pPr>
            <a:lvl7pPr marL="3464113" indent="0">
              <a:buNone/>
              <a:defRPr sz="2500"/>
            </a:lvl7pPr>
            <a:lvl8pPr marL="4041465" indent="0">
              <a:buNone/>
              <a:defRPr sz="2500"/>
            </a:lvl8pPr>
            <a:lvl9pPr marL="4618817" indent="0">
              <a:buNone/>
              <a:defRPr sz="25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527251" y="5725161"/>
            <a:ext cx="7736205" cy="858519"/>
          </a:xfrm>
        </p:spPr>
        <p:txBody>
          <a:bodyPr/>
          <a:lstStyle>
            <a:lvl1pPr marL="0" indent="0">
              <a:buNone/>
              <a:defRPr sz="1800"/>
            </a:lvl1pPr>
            <a:lvl2pPr marL="577352" indent="0">
              <a:buNone/>
              <a:defRPr sz="1500"/>
            </a:lvl2pPr>
            <a:lvl3pPr marL="1154704" indent="0">
              <a:buNone/>
              <a:defRPr sz="1300"/>
            </a:lvl3pPr>
            <a:lvl4pPr marL="1732056" indent="0">
              <a:buNone/>
              <a:defRPr sz="1100"/>
            </a:lvl4pPr>
            <a:lvl5pPr marL="2309409" indent="0">
              <a:buNone/>
              <a:defRPr sz="1100"/>
            </a:lvl5pPr>
            <a:lvl6pPr marL="2886761" indent="0">
              <a:buNone/>
              <a:defRPr sz="1100"/>
            </a:lvl6pPr>
            <a:lvl7pPr marL="3464113" indent="0">
              <a:buNone/>
              <a:defRPr sz="1100"/>
            </a:lvl7pPr>
            <a:lvl8pPr marL="4041465" indent="0">
              <a:buNone/>
              <a:defRPr sz="1100"/>
            </a:lvl8pPr>
            <a:lvl9pPr marL="4618817" indent="0">
              <a:buNone/>
              <a:defRPr sz="11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12892-0E61-4EEC-B040-D1B23906ABED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09D7C-2C49-423A-9367-DF62C52899BD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44684" y="292947"/>
            <a:ext cx="11604308" cy="1219200"/>
          </a:xfrm>
          <a:prstGeom prst="rect">
            <a:avLst/>
          </a:prstGeom>
        </p:spPr>
        <p:txBody>
          <a:bodyPr vert="horz" lIns="115470" tIns="57735" rIns="115470" bIns="57735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44684" y="1706880"/>
            <a:ext cx="11604308" cy="4827694"/>
          </a:xfrm>
          <a:prstGeom prst="rect">
            <a:avLst/>
          </a:prstGeom>
        </p:spPr>
        <p:txBody>
          <a:bodyPr vert="horz" lIns="115470" tIns="57735" rIns="115470" bIns="57735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9240467" y="6780107"/>
            <a:ext cx="3008524" cy="389467"/>
          </a:xfrm>
          <a:prstGeom prst="rect">
            <a:avLst/>
          </a:prstGeom>
        </p:spPr>
        <p:txBody>
          <a:bodyPr vert="horz" lIns="115470" tIns="57735" rIns="115470" bIns="57735" rtlCol="1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12892-0E61-4EEC-B040-D1B23906ABED}" type="datetimeFigureOut">
              <a:rPr lang="ar-IQ" smtClean="0"/>
              <a:t>15/07/1441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405339" y="6780107"/>
            <a:ext cx="4082997" cy="389467"/>
          </a:xfrm>
          <a:prstGeom prst="rect">
            <a:avLst/>
          </a:prstGeom>
        </p:spPr>
        <p:txBody>
          <a:bodyPr vert="horz" lIns="115470" tIns="57735" rIns="115470" bIns="57735" rtlCol="1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44684" y="6780107"/>
            <a:ext cx="3008524" cy="389467"/>
          </a:xfrm>
          <a:prstGeom prst="rect">
            <a:avLst/>
          </a:prstGeom>
        </p:spPr>
        <p:txBody>
          <a:bodyPr vert="horz" lIns="115470" tIns="57735" rIns="115470" bIns="57735" rtlCol="1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09D7C-2C49-423A-9367-DF62C52899BD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54704" rtl="1" eaLnBrk="1" latinLnBrk="0" hangingPunct="1">
        <a:spcBef>
          <a:spcPct val="0"/>
        </a:spcBef>
        <a:buNone/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3014" indent="-433014" algn="r" defTabSz="1154704" rtl="1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38197" indent="-360845" algn="r" defTabSz="1154704" rtl="1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43380" indent="-288676" algn="r" defTabSz="1154704" rtl="1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20733" indent="-288676" algn="r" defTabSz="1154704" rtl="1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98085" indent="-288676" algn="r" defTabSz="1154704" rtl="1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75437" indent="-288676" algn="r" defTabSz="1154704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52789" indent="-288676" algn="r" defTabSz="1154704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30141" indent="-288676" algn="r" defTabSz="1154704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907493" indent="-288676" algn="r" defTabSz="1154704" rtl="1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1154704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7352" algn="r" defTabSz="1154704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54704" algn="r" defTabSz="1154704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32056" algn="r" defTabSz="1154704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09409" algn="r" defTabSz="1154704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86761" algn="r" defTabSz="1154704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64113" algn="r" defTabSz="1154704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41465" algn="r" defTabSz="1154704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618817" algn="r" defTabSz="1154704" rtl="1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b="1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237" y="304800"/>
            <a:ext cx="120396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037" y="304800"/>
            <a:ext cx="120396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637" y="304800"/>
            <a:ext cx="122682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637" y="304800"/>
            <a:ext cx="123444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مخصص</PresentationFormat>
  <Paragraphs>0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fujitsu</cp:lastModifiedBy>
  <cp:revision>1</cp:revision>
  <dcterms:created xsi:type="dcterms:W3CDTF">2020-03-09T10:01:57Z</dcterms:created>
  <dcterms:modified xsi:type="dcterms:W3CDTF">2020-03-09T10:08:12Z</dcterms:modified>
</cp:coreProperties>
</file>