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82" y="-7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5CD53-B70F-4A0F-9DA9-E4439560F903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0D240-303D-414C-8655-4C5782B02A2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23444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19634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2039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2192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8</cp:revision>
  <dcterms:created xsi:type="dcterms:W3CDTF">2020-03-09T08:41:12Z</dcterms:created>
  <dcterms:modified xsi:type="dcterms:W3CDTF">2020-03-09T09:59:35Z</dcterms:modified>
</cp:coreProperties>
</file>