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801600" cy="73152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82" y="-7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60121" y="2272457"/>
            <a:ext cx="10881360" cy="156802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920241" y="4145280"/>
            <a:ext cx="8961121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81160" y="292951"/>
            <a:ext cx="2880360" cy="6241627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40080" y="292951"/>
            <a:ext cx="8427720" cy="62416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1239" y="4700697"/>
            <a:ext cx="10881360" cy="145288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11239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40080" y="1706884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507480" y="1706884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0082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0082" y="2319867"/>
            <a:ext cx="5656263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5072" y="291257"/>
            <a:ext cx="7156449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40081" y="1530777"/>
            <a:ext cx="4211638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09204" y="5120640"/>
            <a:ext cx="7680960" cy="60452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509204" y="653627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509204" y="5725161"/>
            <a:ext cx="768096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40081" y="292947"/>
            <a:ext cx="11521441" cy="1219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0081" y="1706884"/>
            <a:ext cx="11521441" cy="48276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9174480" y="6780110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7C20-1519-4E6A-96F0-F39948EAF0C4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373881" y="6780110"/>
            <a:ext cx="4053840" cy="38946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0080" y="6780110"/>
            <a:ext cx="2987040" cy="38946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C7BB-9F9B-4452-873C-58F7418BAE3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58" y="325120"/>
            <a:ext cx="12377482" cy="67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90" y="243840"/>
            <a:ext cx="1229605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22" y="325120"/>
            <a:ext cx="12051757" cy="666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22" y="243840"/>
            <a:ext cx="12051757" cy="67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20" y="325120"/>
            <a:ext cx="12051758" cy="666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90" y="325120"/>
            <a:ext cx="12133188" cy="666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2560"/>
            <a:ext cx="12801601" cy="715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مخصص</PresentationFormat>
  <Paragraphs>0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fujitsu</cp:lastModifiedBy>
  <cp:revision>5</cp:revision>
  <dcterms:created xsi:type="dcterms:W3CDTF">2020-03-09T07:56:51Z</dcterms:created>
  <dcterms:modified xsi:type="dcterms:W3CDTF">2020-03-09T08:36:30Z</dcterms:modified>
</cp:coreProperties>
</file>