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991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473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682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18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5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395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603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813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62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446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46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5CD63-9911-4F10-BDD0-B92A84B04426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6B15F-346C-43B7-8C2C-C6ECC13D6B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117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 Continuous Tense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28286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Q-Make passive (Change into Passive):</a:t>
            </a:r>
          </a:p>
          <a:p>
            <a:pPr algn="l"/>
            <a:r>
              <a:rPr lang="en-US" dirty="0"/>
              <a:t>1-She has borrowed that book.</a:t>
            </a:r>
          </a:p>
          <a:p>
            <a:pPr algn="l"/>
            <a:r>
              <a:rPr lang="en-US" dirty="0"/>
              <a:t>2-We are setting the programs.</a:t>
            </a:r>
          </a:p>
          <a:p>
            <a:pPr algn="l"/>
            <a:r>
              <a:rPr lang="en-US" dirty="0"/>
              <a:t>3-The lady listens to all the songs.</a:t>
            </a:r>
          </a:p>
          <a:p>
            <a:pPr algn="l"/>
            <a:r>
              <a:rPr lang="en-US" dirty="0"/>
              <a:t>4-He is writing three letters.</a:t>
            </a:r>
          </a:p>
          <a:p>
            <a:pPr algn="l"/>
            <a:r>
              <a:rPr lang="en-US" dirty="0"/>
              <a:t>5-I gave them a new assignment.</a:t>
            </a:r>
          </a:p>
          <a:p>
            <a:pPr algn="l"/>
            <a:r>
              <a:rPr lang="en-US" dirty="0"/>
              <a:t>6-We help her to finish her work.</a:t>
            </a:r>
          </a:p>
          <a:p>
            <a:pPr algn="l"/>
            <a:r>
              <a:rPr lang="en-US" dirty="0"/>
              <a:t>7-I enjoy sitting here.</a:t>
            </a:r>
          </a:p>
          <a:p>
            <a:pPr algn="l"/>
            <a:r>
              <a:rPr lang="en-US" dirty="0"/>
              <a:t>8-They were eating a sandwich.</a:t>
            </a:r>
          </a:p>
          <a:p>
            <a:pPr algn="l"/>
            <a:r>
              <a:rPr lang="en-US" dirty="0"/>
              <a:t>9-He read these stories.</a:t>
            </a:r>
          </a:p>
          <a:p>
            <a:pPr algn="l"/>
            <a:r>
              <a:rPr lang="en-US" dirty="0"/>
              <a:t>10-She lent me a book.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3808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/>
              <a:t>ملاحظة هامة: الافعال التالية تسمى افعال الحواس وهي لا تتحمل وجود </a:t>
            </a:r>
            <a:r>
              <a:rPr lang="en-US" dirty="0" err="1"/>
              <a:t>ing</a:t>
            </a:r>
            <a:r>
              <a:rPr lang="ar-IQ" dirty="0"/>
              <a:t> معها :</a:t>
            </a:r>
            <a:endParaRPr lang="en-US" dirty="0"/>
          </a:p>
          <a:p>
            <a:r>
              <a:rPr lang="ar-IQ" dirty="0"/>
              <a:t>وهذه الافعال هي:</a:t>
            </a:r>
            <a:endParaRPr lang="en-US" dirty="0"/>
          </a:p>
          <a:p>
            <a:r>
              <a:rPr lang="ar-IQ" dirty="0"/>
              <a:t> </a:t>
            </a:r>
            <a:endParaRPr lang="en-US" dirty="0"/>
          </a:p>
          <a:p>
            <a:r>
              <a:rPr lang="en-US" dirty="0"/>
              <a:t>See, smell, hear, think, imagine, know, love, understand, </a:t>
            </a:r>
            <a:r>
              <a:rPr lang="en-US" dirty="0" err="1"/>
              <a:t>advise,touch,taste</a:t>
            </a:r>
            <a:r>
              <a:rPr lang="en-US" dirty="0"/>
              <a:t>,</a:t>
            </a:r>
          </a:p>
          <a:p>
            <a:r>
              <a:rPr lang="ar-IQ" dirty="0"/>
              <a:t>مثلا في الجملة التالية:</a:t>
            </a:r>
            <a:endParaRPr lang="en-US" dirty="0"/>
          </a:p>
          <a:p>
            <a:pPr algn="l"/>
            <a:r>
              <a:rPr lang="en-US" dirty="0"/>
              <a:t>1-He(know) the right answer now.</a:t>
            </a:r>
          </a:p>
          <a:p>
            <a:r>
              <a:rPr lang="ar-IQ" dirty="0"/>
              <a:t>في البداية ان وجود كلمة </a:t>
            </a:r>
            <a:r>
              <a:rPr lang="en-US" dirty="0"/>
              <a:t>now</a:t>
            </a:r>
            <a:r>
              <a:rPr lang="ar-IQ" dirty="0"/>
              <a:t> يعطي دلالة على ان الزمن يجب ان يكون مضالرع مستمر لكن بسبب كون الفعل الرئيسي من افعال الحواس فهذا يعني انه لا يجوز اضافة </a:t>
            </a:r>
            <a:r>
              <a:rPr lang="en-US" dirty="0" err="1"/>
              <a:t>ing</a:t>
            </a:r>
            <a:r>
              <a:rPr lang="ar-IQ" dirty="0"/>
              <a:t> لهذا وستكون الجملة كما يلي:</a:t>
            </a:r>
            <a:endParaRPr lang="en-US" dirty="0"/>
          </a:p>
          <a:p>
            <a:pPr algn="l"/>
            <a:r>
              <a:rPr lang="en-US" dirty="0"/>
              <a:t>1-He knows the right answer now.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595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وهذه الجملة هي بزمن المضارع المستمر رغم عدم وجود دليل الاستمرارية </a:t>
            </a:r>
            <a:r>
              <a:rPr lang="en-US" dirty="0" err="1"/>
              <a:t>ing</a:t>
            </a:r>
            <a:r>
              <a:rPr lang="ar-IQ" dirty="0"/>
              <a:t> فيها لكون الفعل من افعال الحواس.</a:t>
            </a:r>
            <a:endParaRPr lang="en-US" dirty="0"/>
          </a:p>
          <a:p>
            <a:pPr algn="l"/>
            <a:r>
              <a:rPr lang="en-US" dirty="0"/>
              <a:t>Q-Correct the verb form:</a:t>
            </a:r>
          </a:p>
          <a:p>
            <a:pPr algn="l"/>
            <a:r>
              <a:rPr lang="en-US" dirty="0"/>
              <a:t>1-She (clean) her room at this moment.</a:t>
            </a:r>
          </a:p>
          <a:p>
            <a:pPr algn="l"/>
            <a:r>
              <a:rPr lang="en-US" dirty="0"/>
              <a:t>2-We (prepare) our luggage at present.</a:t>
            </a:r>
          </a:p>
          <a:p>
            <a:pPr algn="l"/>
            <a:r>
              <a:rPr lang="en-US" dirty="0"/>
              <a:t>3-The teacher (advise) his students now.</a:t>
            </a:r>
          </a:p>
          <a:p>
            <a:pPr algn="l"/>
            <a:r>
              <a:rPr lang="en-US" dirty="0"/>
              <a:t>4-The boys (love) going out now.</a:t>
            </a:r>
          </a:p>
          <a:p>
            <a:pPr algn="l"/>
            <a:r>
              <a:rPr lang="en-US" dirty="0"/>
              <a:t>5-I (smell) a bad scent today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613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Past Continuous:</a:t>
            </a:r>
          </a:p>
          <a:p>
            <a:pPr algn="l"/>
            <a:r>
              <a:rPr lang="en-US" dirty="0"/>
              <a:t>S   +was, were     +</a:t>
            </a:r>
            <a:r>
              <a:rPr lang="en-US" dirty="0" err="1"/>
              <a:t>V.ing</a:t>
            </a:r>
            <a:r>
              <a:rPr lang="en-US" dirty="0"/>
              <a:t>     +C.</a:t>
            </a:r>
          </a:p>
          <a:p>
            <a:r>
              <a:rPr lang="ar-IQ" dirty="0"/>
              <a:t>نستخدم هذا الزمن لوصف حدث حصل في الماضي واستمر الى لحظة الكلام وما بعدها في الماضي وانتهى. او باختصار " انت كنت في وسط عمل معين في الماضي".</a:t>
            </a:r>
            <a:endParaRPr lang="en-US" dirty="0"/>
          </a:p>
          <a:p>
            <a:r>
              <a:rPr lang="ar-IQ" dirty="0"/>
              <a:t>كيف نوظف هذا الزمن في جملة؟</a:t>
            </a:r>
            <a:endParaRPr lang="en-US" dirty="0"/>
          </a:p>
          <a:p>
            <a:r>
              <a:rPr lang="ar-IQ" dirty="0"/>
              <a:t>اذا بدءت المحاضرة عند الساعة العاشره صباحا وانتهت عند الحادية عشرة والنصف. وخلال هذا الوقت اتصل بك صديقك اكثر من مره خلال الاوقات :</a:t>
            </a:r>
            <a:endParaRPr lang="en-US" dirty="0"/>
          </a:p>
          <a:p>
            <a:pPr algn="l"/>
            <a:r>
              <a:rPr lang="en-US" dirty="0"/>
              <a:t>10:15  , 10:30  , 10:40  ,11:00,    11:20   ,11:20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9103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عند خروجك من المحاضرة اتصل بك واجبته " اسف لقد كنت في المحاضره" وهذه الجملة ستكون بزمن الماضي المستمر ( اي انك كنت في وسط عمل معين خلال وقت الاتصال في الماضي):</a:t>
            </a:r>
            <a:endParaRPr lang="en-US" dirty="0"/>
          </a:p>
          <a:p>
            <a:pPr algn="l"/>
            <a:r>
              <a:rPr lang="en-US" dirty="0"/>
              <a:t>1-I phoned you at 10 o'clock but you didn't respond.</a:t>
            </a:r>
          </a:p>
          <a:p>
            <a:pPr algn="l"/>
            <a:r>
              <a:rPr lang="en-US" dirty="0"/>
              <a:t>-Sorry I was having my lecture.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0562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ممكن ان ندمج جملتين احداهما تحوي على فعل ذو طبيعة توقفية والاخرى فيها فعل ذو طبيعة استمرارية وهنا تكون الاولى بزمن الماضي البسيط والثانية بزمن الماضي المستمر باستخدام اداة الربط </a:t>
            </a:r>
            <a:r>
              <a:rPr lang="en-US" dirty="0"/>
              <a:t>while</a:t>
            </a:r>
            <a:r>
              <a:rPr lang="ar-IQ" dirty="0"/>
              <a:t> والتي تاتي بعدها دائما جملة الماضي المستمر:</a:t>
            </a:r>
            <a:endParaRPr lang="en-US" dirty="0"/>
          </a:p>
          <a:p>
            <a:pPr algn="l"/>
            <a:r>
              <a:rPr lang="en-US" dirty="0"/>
              <a:t>1-While she was eating, her brother came in.</a:t>
            </a:r>
          </a:p>
          <a:p>
            <a:pPr algn="l"/>
            <a:r>
              <a:rPr lang="en-US" dirty="0"/>
              <a:t>2-The bell rang while I was reading the magazine.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441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ومن الممكن ان يكون الفعلين ذاتي طبيعة استمراية وهنا يكون الماضي المستمر هو زمن الجملتين كما في الامثلة التالية:</a:t>
            </a:r>
            <a:endParaRPr lang="en-US" dirty="0"/>
          </a:p>
          <a:p>
            <a:pPr algn="l"/>
            <a:r>
              <a:rPr lang="en-US" dirty="0"/>
              <a:t>1-While she was running, her mother was playing tennis.</a:t>
            </a:r>
          </a:p>
          <a:p>
            <a:pPr algn="l"/>
            <a:r>
              <a:rPr lang="en-US" dirty="0"/>
              <a:t>2-Ali was sleeping and Layla was writing.</a:t>
            </a:r>
          </a:p>
          <a:p>
            <a:pPr algn="l"/>
            <a:r>
              <a:rPr lang="en-US" dirty="0"/>
              <a:t>3-The teacher was explaining while the students were registering notes.</a:t>
            </a:r>
          </a:p>
          <a:p>
            <a:pPr algn="l"/>
            <a:r>
              <a:rPr lang="en-US" dirty="0"/>
              <a:t>4-The thief stole her ring while she was looking at the picture.</a:t>
            </a:r>
          </a:p>
          <a:p>
            <a:r>
              <a:rPr lang="ar-IQ" dirty="0"/>
              <a:t>ملاحظة: يمكن استخدام نفس اداة الربط </a:t>
            </a:r>
            <a:r>
              <a:rPr lang="en-US" dirty="0"/>
              <a:t>while</a:t>
            </a:r>
            <a:r>
              <a:rPr lang="ar-IQ" dirty="0"/>
              <a:t> مع زمن المضارع البسيط والمستمر.</a:t>
            </a:r>
            <a:endParaRPr lang="en-US" dirty="0"/>
          </a:p>
          <a:p>
            <a:pPr algn="l"/>
            <a:r>
              <a:rPr lang="en-US" dirty="0"/>
              <a:t>1-Maryam is reading while her sister is sewing.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868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Q-Correct the verb form:</a:t>
            </a:r>
          </a:p>
          <a:p>
            <a:pPr algn="l"/>
            <a:r>
              <a:rPr lang="en-US" dirty="0"/>
              <a:t>1-I ( leave) the city since 2000.</a:t>
            </a:r>
          </a:p>
          <a:p>
            <a:pPr algn="l"/>
            <a:r>
              <a:rPr lang="en-US" dirty="0"/>
              <a:t>2-We (see) the lady yesterday evening.</a:t>
            </a:r>
          </a:p>
          <a:p>
            <a:pPr algn="l"/>
            <a:r>
              <a:rPr lang="en-US" dirty="0"/>
              <a:t>3-He couldn't come because he (be) outside.</a:t>
            </a:r>
          </a:p>
          <a:p>
            <a:pPr algn="l"/>
            <a:r>
              <a:rPr lang="en-US" dirty="0"/>
              <a:t>4-They (finish) their work while the teacher (read).</a:t>
            </a:r>
          </a:p>
          <a:p>
            <a:pPr algn="l"/>
            <a:r>
              <a:rPr lang="en-US" dirty="0"/>
              <a:t>5-She (take) my car for three hours.</a:t>
            </a:r>
          </a:p>
          <a:p>
            <a:pPr algn="l"/>
            <a:r>
              <a:rPr lang="en-US" dirty="0"/>
              <a:t>6-The boy was going home. (insert already).</a:t>
            </a:r>
          </a:p>
          <a:p>
            <a:pPr algn="l"/>
            <a:r>
              <a:rPr lang="en-US" dirty="0"/>
              <a:t>7-He bought a new shirt. (make a question).</a:t>
            </a:r>
          </a:p>
          <a:p>
            <a:pPr algn="l"/>
            <a:r>
              <a:rPr lang="en-US" dirty="0"/>
              <a:t>8-John (taste) the food now.</a:t>
            </a:r>
          </a:p>
          <a:p>
            <a:pPr algn="l"/>
            <a:r>
              <a:rPr lang="en-US" dirty="0"/>
              <a:t>9-Children (go) to school at 6 o'clock.</a:t>
            </a:r>
          </a:p>
          <a:p>
            <a:pPr algn="l"/>
            <a:r>
              <a:rPr lang="en-US" dirty="0"/>
              <a:t>10-I (watch) T.V. while my wife (prepare) the dinner.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291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Present Continuous:</a:t>
            </a:r>
          </a:p>
          <a:p>
            <a:pPr algn="l"/>
            <a:r>
              <a:rPr lang="en-US" dirty="0"/>
              <a:t>S   +</a:t>
            </a:r>
            <a:r>
              <a:rPr lang="en-US" dirty="0" err="1"/>
              <a:t>is,are</a:t>
            </a:r>
            <a:r>
              <a:rPr lang="en-US" dirty="0"/>
              <a:t>, am   +</a:t>
            </a:r>
            <a:r>
              <a:rPr lang="en-US" dirty="0" err="1"/>
              <a:t>V.ing</a:t>
            </a:r>
            <a:r>
              <a:rPr lang="en-US" dirty="0"/>
              <a:t>    +C.</a:t>
            </a:r>
          </a:p>
          <a:p>
            <a:pPr algn="l"/>
            <a:r>
              <a:rPr lang="ar-IQ" dirty="0"/>
              <a:t>يستخدم هذا </a:t>
            </a:r>
            <a:r>
              <a:rPr lang="ar-IQ"/>
              <a:t>الزمن </a:t>
            </a:r>
            <a:r>
              <a:rPr lang="ar-IQ" smtClean="0"/>
              <a:t>لوصف حدث حصل </a:t>
            </a:r>
            <a:r>
              <a:rPr lang="ar-IQ" dirty="0"/>
              <a:t>قبل لحظة الكلام م واستمر الى لحظة الكلام وسيتمر لفترة قليلة بعد الكلام:</a:t>
            </a:r>
            <a:endParaRPr lang="en-US" dirty="0"/>
          </a:p>
          <a:p>
            <a:pPr algn="l"/>
            <a:r>
              <a:rPr lang="ar-IQ" dirty="0"/>
              <a:t>ومن دلالات الزمن المستخدمة هنا:</a:t>
            </a:r>
            <a:endParaRPr lang="en-US" dirty="0"/>
          </a:p>
          <a:p>
            <a:pPr algn="l"/>
            <a:r>
              <a:rPr lang="en-US" dirty="0"/>
              <a:t>Now, at present, at this moment, today</a:t>
            </a:r>
          </a:p>
          <a:p>
            <a:pPr algn="l"/>
            <a:r>
              <a:rPr lang="en-US" dirty="0"/>
              <a:t>1-They are going abroad now.</a:t>
            </a:r>
          </a:p>
          <a:p>
            <a:pPr algn="l"/>
            <a:r>
              <a:rPr lang="en-US" dirty="0"/>
              <a:t>2-She is reading a newspaper at this moment.</a:t>
            </a:r>
          </a:p>
          <a:p>
            <a:pPr algn="l"/>
            <a:r>
              <a:rPr lang="en-US" dirty="0"/>
              <a:t>3-I am studying English Grammar today.</a:t>
            </a:r>
          </a:p>
        </p:txBody>
      </p:sp>
    </p:spTree>
    <p:extLst>
      <p:ext uri="{BB962C8B-B14F-4D97-AF65-F5344CB8AC3E}">
        <p14:creationId xmlns:p14="http://schemas.microsoft.com/office/powerpoint/2010/main" val="403002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625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Present Continuous Tense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DaTa</dc:creator>
  <cp:lastModifiedBy>DaTa</cp:lastModifiedBy>
  <cp:revision>4</cp:revision>
  <dcterms:created xsi:type="dcterms:W3CDTF">2019-02-19T21:16:38Z</dcterms:created>
  <dcterms:modified xsi:type="dcterms:W3CDTF">2020-03-03T06:38:30Z</dcterms:modified>
</cp:coreProperties>
</file>