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4266C-7A94-4DF2-B7F6-10B3F497B3D7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95D74-161F-42E7-B52F-16851E46A09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4266C-7A94-4DF2-B7F6-10B3F497B3D7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95D74-161F-42E7-B52F-16851E46A097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14399"/>
          </a:xfrm>
        </p:spPr>
        <p:txBody>
          <a:bodyPr>
            <a:normAutofit/>
          </a:bodyPr>
          <a:lstStyle/>
          <a:p>
            <a:r>
              <a:rPr lang="ar-SA" b="1" dirty="0" smtClean="0"/>
              <a:t>المحاضره   18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85800"/>
            <a:ext cx="8305799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1534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81534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عرض على الشاشة (3:4)‏</PresentationFormat>
  <Paragraphs>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المحاضره   18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  18</dc:title>
  <dc:creator>fujitsu</dc:creator>
  <cp:lastModifiedBy>fujitsu</cp:lastModifiedBy>
  <cp:revision>1</cp:revision>
  <dcterms:created xsi:type="dcterms:W3CDTF">2020-03-03T15:50:21Z</dcterms:created>
  <dcterms:modified xsi:type="dcterms:W3CDTF">2020-03-03T15:58:55Z</dcterms:modified>
</cp:coreProperties>
</file>