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6F26-CB2D-4474-A9C5-7FDF0243CDF1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80EE1-C4FC-4171-BF69-C3465814E2C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D6F26-CB2D-4474-A9C5-7FDF0243CDF1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80EE1-C4FC-4171-BF69-C3465814E2C3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914399"/>
          </a:xfrm>
        </p:spPr>
        <p:txBody>
          <a:bodyPr>
            <a:normAutofit/>
          </a:bodyPr>
          <a:lstStyle/>
          <a:p>
            <a:r>
              <a:rPr lang="ar-SA" b="1" dirty="0" smtClean="0"/>
              <a:t>محاضره   17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85800"/>
            <a:ext cx="8458199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820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058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458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20674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3058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2296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</Words>
  <Application>Microsoft Office PowerPoint</Application>
  <PresentationFormat>عرض على الشاشة (3:4)‏</PresentationFormat>
  <Paragraphs>1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سمة Office</vt:lpstr>
      <vt:lpstr>محاضره   17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محاضره   17</dc:title>
  <dc:creator>fujitsu</dc:creator>
  <cp:lastModifiedBy>fujitsu</cp:lastModifiedBy>
  <cp:revision>2</cp:revision>
  <dcterms:created xsi:type="dcterms:W3CDTF">2020-03-03T15:37:31Z</dcterms:created>
  <dcterms:modified xsi:type="dcterms:W3CDTF">2020-03-03T15:50:07Z</dcterms:modified>
</cp:coreProperties>
</file>