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9" d="100"/>
          <a:sy n="49" d="100"/>
        </p:scale>
        <p:origin x="-111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0D7B-B137-4371-A577-0800157A2418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B538-1FAA-4705-B209-6E3AB6775E4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0D7B-B137-4371-A577-0800157A2418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B538-1FAA-4705-B209-6E3AB6775E4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0D7B-B137-4371-A577-0800157A2418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B538-1FAA-4705-B209-6E3AB6775E4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0D7B-B137-4371-A577-0800157A2418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B538-1FAA-4705-B209-6E3AB6775E4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0D7B-B137-4371-A577-0800157A2418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B538-1FAA-4705-B209-6E3AB6775E4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0D7B-B137-4371-A577-0800157A2418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B538-1FAA-4705-B209-6E3AB6775E4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0D7B-B137-4371-A577-0800157A2418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B538-1FAA-4705-B209-6E3AB6775E4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0D7B-B137-4371-A577-0800157A2418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B538-1FAA-4705-B209-6E3AB6775E4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0D7B-B137-4371-A577-0800157A2418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B538-1FAA-4705-B209-6E3AB6775E4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0D7B-B137-4371-A577-0800157A2418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B538-1FAA-4705-B209-6E3AB6775E4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0D7B-B137-4371-A577-0800157A2418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B538-1FAA-4705-B209-6E3AB6775E4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60D7B-B137-4371-A577-0800157A2418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0B538-1FAA-4705-B209-6E3AB6775E4E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ar-SA" b="1" dirty="0" smtClean="0"/>
              <a:t>المحاضره   16 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990600"/>
            <a:ext cx="79248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3058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743200"/>
            <a:ext cx="8382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4582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3820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</Words>
  <Application>Microsoft Office PowerPoint</Application>
  <PresentationFormat>عرض على الشاشة (3:4)‏</PresentationFormat>
  <Paragraphs>1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سمة Office</vt:lpstr>
      <vt:lpstr>المحاضره   16 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المحاضره   16</dc:title>
  <dc:creator>fujitsu</dc:creator>
  <cp:lastModifiedBy>fujitsu</cp:lastModifiedBy>
  <cp:revision>4</cp:revision>
  <dcterms:created xsi:type="dcterms:W3CDTF">2020-03-03T15:00:18Z</dcterms:created>
  <dcterms:modified xsi:type="dcterms:W3CDTF">2020-03-03T15:37:16Z</dcterms:modified>
</cp:coreProperties>
</file>