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39264-87F0-4AFF-9A2B-12F1563F3912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9A48-6321-4ACD-808C-9692DF680F8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ar-IQ" b="1" dirty="0" smtClean="0"/>
              <a:t>المحاضره  15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2938"/>
            <a:ext cx="8610600" cy="591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077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15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15</dc:title>
  <dc:creator>fujitsu</dc:creator>
  <cp:lastModifiedBy>fujitsu</cp:lastModifiedBy>
  <cp:revision>1</cp:revision>
  <dcterms:created xsi:type="dcterms:W3CDTF">2020-03-03T14:50:21Z</dcterms:created>
  <dcterms:modified xsi:type="dcterms:W3CDTF">2020-03-03T15:00:05Z</dcterms:modified>
</cp:coreProperties>
</file>