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A546A-5A88-472A-8AB6-5BE397ABE2D9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EBB4D-9F57-49C8-8FDC-9475F0FD2A6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12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6400800" cy="457200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382000" cy="571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76600"/>
            <a:ext cx="83820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7432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 12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12</dc:title>
  <dc:creator>fujitsu</dc:creator>
  <cp:lastModifiedBy>fujitsu</cp:lastModifiedBy>
  <cp:revision>2</cp:revision>
  <dcterms:created xsi:type="dcterms:W3CDTF">2020-03-03T12:25:05Z</dcterms:created>
  <dcterms:modified xsi:type="dcterms:W3CDTF">2020-03-03T12:39:56Z</dcterms:modified>
</cp:coreProperties>
</file>