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67FB4-BD98-475E-8A78-358A509831C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F0D1F-3A88-4EE0-A90A-A64D3BBBEF0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67FB4-BD98-475E-8A78-358A509831C8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F0D1F-3A88-4EE0-A90A-A64D3BBBEF0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533399"/>
          </a:xfrm>
        </p:spPr>
        <p:txBody>
          <a:bodyPr>
            <a:normAutofit fontScale="90000"/>
          </a:bodyPr>
          <a:lstStyle/>
          <a:p>
            <a:r>
              <a:rPr lang="ar-SA" b="1" dirty="0" smtClean="0"/>
              <a:t>محاضره   11 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1" y="838200"/>
            <a:ext cx="8382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4582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10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4582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82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971800"/>
            <a:ext cx="8458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Office PowerPoint</Application>
  <PresentationFormat>عرض على الشاشة (3:4)‏</PresentationFormat>
  <Paragraphs>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محاضره   11 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محاضره   11</dc:title>
  <dc:creator>fujitsu</dc:creator>
  <cp:lastModifiedBy>fujitsu</cp:lastModifiedBy>
  <cp:revision>2</cp:revision>
  <dcterms:created xsi:type="dcterms:W3CDTF">2020-03-03T12:13:04Z</dcterms:created>
  <dcterms:modified xsi:type="dcterms:W3CDTF">2020-03-03T12:24:32Z</dcterms:modified>
</cp:coreProperties>
</file>