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7FB4-BD98-475E-8A78-358A509831C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F0D1F-3A88-4EE0-A90A-A64D3BBBEF0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 11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8382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71800"/>
            <a:ext cx="845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محاضره   11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 11</dc:title>
  <dc:creator>fujitsu</dc:creator>
  <cp:lastModifiedBy>fujitsu</cp:lastModifiedBy>
  <cp:revision>2</cp:revision>
  <dcterms:created xsi:type="dcterms:W3CDTF">2020-03-03T12:13:04Z</dcterms:created>
  <dcterms:modified xsi:type="dcterms:W3CDTF">2020-03-03T12:24:32Z</dcterms:modified>
</cp:coreProperties>
</file>