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1CC7-61E2-4041-9321-06FB86E4FCC0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B9C3-BD14-4B4A-8486-4A125DEE613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1CC7-61E2-4041-9321-06FB86E4FCC0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B9C3-BD14-4B4A-8486-4A125DEE613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1CC7-61E2-4041-9321-06FB86E4FCC0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B9C3-BD14-4B4A-8486-4A125DEE613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1CC7-61E2-4041-9321-06FB86E4FCC0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B9C3-BD14-4B4A-8486-4A125DEE613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1CC7-61E2-4041-9321-06FB86E4FCC0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B9C3-BD14-4B4A-8486-4A125DEE613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1CC7-61E2-4041-9321-06FB86E4FCC0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B9C3-BD14-4B4A-8486-4A125DEE613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1CC7-61E2-4041-9321-06FB86E4FCC0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B9C3-BD14-4B4A-8486-4A125DEE613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1CC7-61E2-4041-9321-06FB86E4FCC0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B9C3-BD14-4B4A-8486-4A125DEE613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1CC7-61E2-4041-9321-06FB86E4FCC0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B9C3-BD14-4B4A-8486-4A125DEE613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1CC7-61E2-4041-9321-06FB86E4FCC0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B9C3-BD14-4B4A-8486-4A125DEE613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1CC7-61E2-4041-9321-06FB86E4FCC0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B9C3-BD14-4B4A-8486-4A125DEE613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A1CC7-61E2-4041-9321-06FB86E4FCC0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EB9C3-BD14-4B4A-8486-4A125DEE613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ar-SA" b="1" smtClean="0"/>
              <a:t>المحاضره     9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762000"/>
            <a:ext cx="8686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8153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175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8305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10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819400"/>
            <a:ext cx="8610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4582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</Words>
  <Application>Microsoft Office PowerPoint</Application>
  <PresentationFormat>عرض على الشاشة (3:4)‏</PresentationFormat>
  <Paragraphs>1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المحاضره     9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 8</dc:title>
  <dc:creator>fujitsu</dc:creator>
  <cp:lastModifiedBy>fujitsu</cp:lastModifiedBy>
  <cp:revision>4</cp:revision>
  <dcterms:created xsi:type="dcterms:W3CDTF">2020-03-03T10:52:49Z</dcterms:created>
  <dcterms:modified xsi:type="dcterms:W3CDTF">2020-03-03T11:58:54Z</dcterms:modified>
</cp:coreProperties>
</file>