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8DA4D-DF77-43BB-93B5-791D3EE5ED50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8D21E-370A-42D8-8033-831B6109002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8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199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ar-SA" dirty="0" err="1" smtClean="0"/>
              <a:t>==</a:t>
            </a: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8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عرض على الشاشة (3:4)‏</PresentationFormat>
  <Paragraphs>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8</vt:lpstr>
      <vt:lpstr>الشريحة 2</vt:lpstr>
      <vt:lpstr>==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8</dc:title>
  <dc:creator>fujitsu</dc:creator>
  <cp:lastModifiedBy>fujitsu</cp:lastModifiedBy>
  <cp:revision>2</cp:revision>
  <dcterms:created xsi:type="dcterms:W3CDTF">2020-03-03T08:23:27Z</dcterms:created>
  <dcterms:modified xsi:type="dcterms:W3CDTF">2020-03-03T08:39:19Z</dcterms:modified>
</cp:coreProperties>
</file>